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123259523" r:id="rId6"/>
    <p:sldId id="2123259533" r:id="rId7"/>
    <p:sldId id="5730" r:id="rId8"/>
    <p:sldId id="2123259525" r:id="rId9"/>
    <p:sldId id="2123259535" r:id="rId10"/>
    <p:sldId id="310" r:id="rId11"/>
    <p:sldId id="311" r:id="rId12"/>
    <p:sldId id="314" r:id="rId13"/>
    <p:sldId id="312" r:id="rId14"/>
    <p:sldId id="2123259536" r:id="rId15"/>
    <p:sldId id="309" r:id="rId16"/>
    <p:sldId id="308" r:id="rId17"/>
    <p:sldId id="313" r:id="rId18"/>
    <p:sldId id="2123259537" r:id="rId19"/>
    <p:sldId id="317" r:id="rId20"/>
    <p:sldId id="2123259538" r:id="rId21"/>
    <p:sldId id="319" r:id="rId22"/>
    <p:sldId id="307" r:id="rId23"/>
    <p:sldId id="318" r:id="rId24"/>
    <p:sldId id="320" r:id="rId25"/>
    <p:sldId id="2123259527" r:id="rId26"/>
    <p:sldId id="2123259530" r:id="rId27"/>
    <p:sldId id="2123259534" r:id="rId28"/>
    <p:sldId id="2123259528" r:id="rId29"/>
    <p:sldId id="2123259529" r:id="rId30"/>
    <p:sldId id="2123259531" r:id="rId31"/>
    <p:sldId id="5716" r:id="rId32"/>
    <p:sldId id="325" r:id="rId33"/>
    <p:sldId id="2123259524" r:id="rId34"/>
    <p:sldId id="329" r:id="rId35"/>
    <p:sldId id="2123259532" r:id="rId36"/>
    <p:sldId id="5723" r:id="rId37"/>
    <p:sldId id="265" r:id="rId38"/>
    <p:sldId id="5728" r:id="rId39"/>
    <p:sldId id="330" r:id="rId40"/>
    <p:sldId id="27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07379D-5C9F-46DD-9FA3-4A35EC06B20E}">
          <p14:sldIdLst>
            <p14:sldId id="256"/>
            <p14:sldId id="2123259523"/>
            <p14:sldId id="2123259533"/>
            <p14:sldId id="5730"/>
          </p14:sldIdLst>
        </p14:section>
        <p14:section name="Change Models &amp; Theory" id="{083CA53F-4DB8-4F0E-AF63-52254D02701C}">
          <p14:sldIdLst>
            <p14:sldId id="2123259525"/>
            <p14:sldId id="2123259535"/>
            <p14:sldId id="310"/>
            <p14:sldId id="311"/>
            <p14:sldId id="314"/>
            <p14:sldId id="312"/>
            <p14:sldId id="2123259536"/>
            <p14:sldId id="309"/>
            <p14:sldId id="308"/>
            <p14:sldId id="313"/>
            <p14:sldId id="2123259537"/>
          </p14:sldIdLst>
        </p14:section>
        <p14:section name="The Learning Pit" id="{052BB505-202E-41F6-814C-408D103FA35F}">
          <p14:sldIdLst>
            <p14:sldId id="317"/>
          </p14:sldIdLst>
        </p14:section>
        <p14:section name="Change Agents" id="{F07524D7-A8B6-4618-B932-E6B84764B4DD}">
          <p14:sldIdLst>
            <p14:sldId id="2123259538"/>
            <p14:sldId id="319"/>
            <p14:sldId id="307"/>
            <p14:sldId id="318"/>
          </p14:sldIdLst>
        </p14:section>
        <p14:section name="Using CM Theory &amp; Templates" id="{087ACB07-FB2F-4EDE-8743-9E9441412D11}">
          <p14:sldIdLst>
            <p14:sldId id="320"/>
            <p14:sldId id="2123259527"/>
            <p14:sldId id="2123259530"/>
            <p14:sldId id="2123259534"/>
            <p14:sldId id="2123259528"/>
            <p14:sldId id="2123259529"/>
            <p14:sldId id="2123259531"/>
            <p14:sldId id="5716"/>
            <p14:sldId id="325"/>
            <p14:sldId id="2123259524"/>
            <p14:sldId id="329"/>
            <p14:sldId id="2123259532"/>
            <p14:sldId id="5723"/>
            <p14:sldId id="265"/>
            <p14:sldId id="5728"/>
            <p14:sldId id="330"/>
          </p14:sldIdLst>
        </p14:section>
        <p14:section name="Old slides" id="{BDC56617-EEEA-4BBD-B7BA-DBC61464596C}">
          <p14:sldIdLst>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7FB35-653A-4860-8549-9D4584EC4943}" v="104" dt="2022-05-12T10:35:47.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0948" autoAdjust="0"/>
  </p:normalViewPr>
  <p:slideViewPr>
    <p:cSldViewPr snapToGrid="0">
      <p:cViewPr varScale="1">
        <p:scale>
          <a:sx n="103" d="100"/>
          <a:sy n="103" d="100"/>
        </p:scale>
        <p:origin x="834" y="114"/>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Strant" userId="8629afa8-b0c7-4964-8cb8-9b101d777e22" providerId="ADAL" clId="{FB11E4AF-D4DB-495D-9CEA-E7B443CF0D80}"/>
    <pc:docChg chg="custSel addSld modSld modSection">
      <pc:chgData name="Megan Strant" userId="8629afa8-b0c7-4964-8cb8-9b101d777e22" providerId="ADAL" clId="{FB11E4AF-D4DB-495D-9CEA-E7B443CF0D80}" dt="2022-04-19T04:47:15.646" v="1934" actId="20577"/>
      <pc:docMkLst>
        <pc:docMk/>
      </pc:docMkLst>
      <pc:sldChg chg="addSp modSp mod">
        <pc:chgData name="Megan Strant" userId="8629afa8-b0c7-4964-8cb8-9b101d777e22" providerId="ADAL" clId="{FB11E4AF-D4DB-495D-9CEA-E7B443CF0D80}" dt="2022-04-19T01:05:27.598" v="109" actId="1076"/>
        <pc:sldMkLst>
          <pc:docMk/>
          <pc:sldMk cId="850692192" sldId="256"/>
        </pc:sldMkLst>
        <pc:spChg chg="mod">
          <ac:chgData name="Megan Strant" userId="8629afa8-b0c7-4964-8cb8-9b101d777e22" providerId="ADAL" clId="{FB11E4AF-D4DB-495D-9CEA-E7B443CF0D80}" dt="2022-04-19T01:05:21.216" v="108" actId="14100"/>
          <ac:spMkLst>
            <pc:docMk/>
            <pc:sldMk cId="850692192" sldId="256"/>
            <ac:spMk id="3" creationId="{7BDDAFB6-0275-4CDB-80C8-6574E7F638F9}"/>
          </ac:spMkLst>
        </pc:spChg>
        <pc:spChg chg="add mod">
          <ac:chgData name="Megan Strant" userId="8629afa8-b0c7-4964-8cb8-9b101d777e22" providerId="ADAL" clId="{FB11E4AF-D4DB-495D-9CEA-E7B443CF0D80}" dt="2022-04-19T01:05:27.598" v="109" actId="1076"/>
          <ac:spMkLst>
            <pc:docMk/>
            <pc:sldMk cId="850692192" sldId="256"/>
            <ac:spMk id="7" creationId="{C0F4952C-AB5D-A450-D54A-CAAC00789256}"/>
          </ac:spMkLst>
        </pc:spChg>
      </pc:sldChg>
      <pc:sldChg chg="modNotesTx">
        <pc:chgData name="Megan Strant" userId="8629afa8-b0c7-4964-8cb8-9b101d777e22" providerId="ADAL" clId="{FB11E4AF-D4DB-495D-9CEA-E7B443CF0D80}" dt="2022-04-19T01:08:56.943" v="624" actId="6549"/>
        <pc:sldMkLst>
          <pc:docMk/>
          <pc:sldMk cId="3886413018" sldId="264"/>
        </pc:sldMkLst>
      </pc:sldChg>
      <pc:sldChg chg="modSp mod modNotesTx">
        <pc:chgData name="Megan Strant" userId="8629afa8-b0c7-4964-8cb8-9b101d777e22" providerId="ADAL" clId="{FB11E4AF-D4DB-495D-9CEA-E7B443CF0D80}" dt="2022-04-19T01:24:24.280" v="824" actId="6549"/>
        <pc:sldMkLst>
          <pc:docMk/>
          <pc:sldMk cId="9729489" sldId="294"/>
        </pc:sldMkLst>
        <pc:spChg chg="mod">
          <ac:chgData name="Megan Strant" userId="8629afa8-b0c7-4964-8cb8-9b101d777e22" providerId="ADAL" clId="{FB11E4AF-D4DB-495D-9CEA-E7B443CF0D80}" dt="2022-04-19T01:24:19.386" v="823" actId="13926"/>
          <ac:spMkLst>
            <pc:docMk/>
            <pc:sldMk cId="9729489" sldId="294"/>
            <ac:spMk id="2" creationId="{C30D9D0E-BC30-4FD3-8D38-76FB6E3F48FD}"/>
          </ac:spMkLst>
        </pc:spChg>
      </pc:sldChg>
      <pc:sldChg chg="modSp mod modNotesTx">
        <pc:chgData name="Megan Strant" userId="8629afa8-b0c7-4964-8cb8-9b101d777e22" providerId="ADAL" clId="{FB11E4AF-D4DB-495D-9CEA-E7B443CF0D80}" dt="2022-04-19T01:29:30.109" v="1632" actId="20577"/>
        <pc:sldMkLst>
          <pc:docMk/>
          <pc:sldMk cId="1164339374" sldId="295"/>
        </pc:sldMkLst>
        <pc:spChg chg="mod">
          <ac:chgData name="Megan Strant" userId="8629afa8-b0c7-4964-8cb8-9b101d777e22" providerId="ADAL" clId="{FB11E4AF-D4DB-495D-9CEA-E7B443CF0D80}" dt="2022-04-19T01:23:20.369" v="638" actId="20577"/>
          <ac:spMkLst>
            <pc:docMk/>
            <pc:sldMk cId="1164339374" sldId="295"/>
            <ac:spMk id="2" creationId="{534B90CE-949E-450C-A606-F87F59F781BB}"/>
          </ac:spMkLst>
        </pc:spChg>
        <pc:spChg chg="mod">
          <ac:chgData name="Megan Strant" userId="8629afa8-b0c7-4964-8cb8-9b101d777e22" providerId="ADAL" clId="{FB11E4AF-D4DB-495D-9CEA-E7B443CF0D80}" dt="2022-04-19T01:24:05.920" v="822" actId="20577"/>
          <ac:spMkLst>
            <pc:docMk/>
            <pc:sldMk cId="1164339374" sldId="295"/>
            <ac:spMk id="3" creationId="{3CD8BCC1-0619-440A-80EC-44408E071EAD}"/>
          </ac:spMkLst>
        </pc:spChg>
      </pc:sldChg>
      <pc:sldChg chg="modSp mod">
        <pc:chgData name="Megan Strant" userId="8629afa8-b0c7-4964-8cb8-9b101d777e22" providerId="ADAL" clId="{FB11E4AF-D4DB-495D-9CEA-E7B443CF0D80}" dt="2022-04-19T03:56:59.966" v="1660" actId="20577"/>
        <pc:sldMkLst>
          <pc:docMk/>
          <pc:sldMk cId="1014749959" sldId="296"/>
        </pc:sldMkLst>
        <pc:spChg chg="mod">
          <ac:chgData name="Megan Strant" userId="8629afa8-b0c7-4964-8cb8-9b101d777e22" providerId="ADAL" clId="{FB11E4AF-D4DB-495D-9CEA-E7B443CF0D80}" dt="2022-04-19T03:56:59.966" v="1660" actId="20577"/>
          <ac:spMkLst>
            <pc:docMk/>
            <pc:sldMk cId="1014749959" sldId="296"/>
            <ac:spMk id="2" creationId="{E8BDE7B8-558D-4ECA-A6AC-984478639766}"/>
          </ac:spMkLst>
        </pc:spChg>
      </pc:sldChg>
      <pc:sldChg chg="modSp new mod modNotesTx">
        <pc:chgData name="Megan Strant" userId="8629afa8-b0c7-4964-8cb8-9b101d777e22" providerId="ADAL" clId="{FB11E4AF-D4DB-495D-9CEA-E7B443CF0D80}" dt="2022-04-19T04:47:15.646" v="1934" actId="20577"/>
        <pc:sldMkLst>
          <pc:docMk/>
          <pc:sldMk cId="122534239" sldId="307"/>
        </pc:sldMkLst>
        <pc:spChg chg="mod">
          <ac:chgData name="Megan Strant" userId="8629afa8-b0c7-4964-8cb8-9b101d777e22" providerId="ADAL" clId="{FB11E4AF-D4DB-495D-9CEA-E7B443CF0D80}" dt="2022-04-19T03:57:06.223" v="1674" actId="20577"/>
          <ac:spMkLst>
            <pc:docMk/>
            <pc:sldMk cId="122534239" sldId="307"/>
            <ac:spMk id="2" creationId="{4F8C28D2-9361-B9A8-8423-C2200EB55834}"/>
          </ac:spMkLst>
        </pc:spChg>
        <pc:spChg chg="mod">
          <ac:chgData name="Megan Strant" userId="8629afa8-b0c7-4964-8cb8-9b101d777e22" providerId="ADAL" clId="{FB11E4AF-D4DB-495D-9CEA-E7B443CF0D80}" dt="2022-04-19T04:47:15.646" v="1934" actId="20577"/>
          <ac:spMkLst>
            <pc:docMk/>
            <pc:sldMk cId="122534239" sldId="307"/>
            <ac:spMk id="3" creationId="{B8145694-2087-F405-333C-6E750FFE247D}"/>
          </ac:spMkLst>
        </pc:spChg>
      </pc:sldChg>
    </pc:docChg>
  </pc:docChgLst>
  <pc:docChgLst>
    <pc:chgData name="Megan Strant" userId="8629afa8-b0c7-4964-8cb8-9b101d777e22" providerId="ADAL" clId="{69AB6B68-FC60-4EBD-A83B-D12E3109D3AB}"/>
    <pc:docChg chg="undo custSel addSld delSld modSld addSection modSection">
      <pc:chgData name="Megan Strant" userId="8629afa8-b0c7-4964-8cb8-9b101d777e22" providerId="ADAL" clId="{69AB6B68-FC60-4EBD-A83B-D12E3109D3AB}" dt="2022-04-14T08:54:01.367" v="1987" actId="1076"/>
      <pc:docMkLst>
        <pc:docMk/>
      </pc:docMkLst>
      <pc:sldChg chg="modSp mod">
        <pc:chgData name="Megan Strant" userId="8629afa8-b0c7-4964-8cb8-9b101d777e22" providerId="ADAL" clId="{69AB6B68-FC60-4EBD-A83B-D12E3109D3AB}" dt="2022-04-14T00:03:57.297" v="45" actId="20577"/>
        <pc:sldMkLst>
          <pc:docMk/>
          <pc:sldMk cId="850692192" sldId="256"/>
        </pc:sldMkLst>
        <pc:spChg chg="mod">
          <ac:chgData name="Megan Strant" userId="8629afa8-b0c7-4964-8cb8-9b101d777e22" providerId="ADAL" clId="{69AB6B68-FC60-4EBD-A83B-D12E3109D3AB}" dt="2022-04-14T00:03:57.297" v="45" actId="20577"/>
          <ac:spMkLst>
            <pc:docMk/>
            <pc:sldMk cId="850692192" sldId="256"/>
            <ac:spMk id="3" creationId="{7BDDAFB6-0275-4CDB-80C8-6574E7F638F9}"/>
          </ac:spMkLst>
        </pc:spChg>
      </pc:sldChg>
      <pc:sldChg chg="del">
        <pc:chgData name="Megan Strant" userId="8629afa8-b0c7-4964-8cb8-9b101d777e22" providerId="ADAL" clId="{69AB6B68-FC60-4EBD-A83B-D12E3109D3AB}" dt="2022-04-14T00:08:06.104" v="275" actId="47"/>
        <pc:sldMkLst>
          <pc:docMk/>
          <pc:sldMk cId="2513620008" sldId="261"/>
        </pc:sldMkLst>
      </pc:sldChg>
      <pc:sldChg chg="modNotesTx">
        <pc:chgData name="Megan Strant" userId="8629afa8-b0c7-4964-8cb8-9b101d777e22" providerId="ADAL" clId="{69AB6B68-FC60-4EBD-A83B-D12E3109D3AB}" dt="2022-04-14T00:11:08.969" v="418" actId="6549"/>
        <pc:sldMkLst>
          <pc:docMk/>
          <pc:sldMk cId="3886413018" sldId="264"/>
        </pc:sldMkLst>
      </pc:sldChg>
      <pc:sldChg chg="del">
        <pc:chgData name="Megan Strant" userId="8629afa8-b0c7-4964-8cb8-9b101d777e22" providerId="ADAL" clId="{69AB6B68-FC60-4EBD-A83B-D12E3109D3AB}" dt="2022-04-14T00:08:33.674" v="280" actId="47"/>
        <pc:sldMkLst>
          <pc:docMk/>
          <pc:sldMk cId="1917851021" sldId="273"/>
        </pc:sldMkLst>
      </pc:sldChg>
      <pc:sldChg chg="del">
        <pc:chgData name="Megan Strant" userId="8629afa8-b0c7-4964-8cb8-9b101d777e22" providerId="ADAL" clId="{69AB6B68-FC60-4EBD-A83B-D12E3109D3AB}" dt="2022-04-14T00:08:32.412" v="279" actId="47"/>
        <pc:sldMkLst>
          <pc:docMk/>
          <pc:sldMk cId="1008342401" sldId="274"/>
        </pc:sldMkLst>
      </pc:sldChg>
      <pc:sldChg chg="del">
        <pc:chgData name="Megan Strant" userId="8629afa8-b0c7-4964-8cb8-9b101d777e22" providerId="ADAL" clId="{69AB6B68-FC60-4EBD-A83B-D12E3109D3AB}" dt="2022-04-14T00:08:31.146" v="278" actId="47"/>
        <pc:sldMkLst>
          <pc:docMk/>
          <pc:sldMk cId="4129608094" sldId="275"/>
        </pc:sldMkLst>
      </pc:sldChg>
      <pc:sldChg chg="del">
        <pc:chgData name="Megan Strant" userId="8629afa8-b0c7-4964-8cb8-9b101d777e22" providerId="ADAL" clId="{69AB6B68-FC60-4EBD-A83B-D12E3109D3AB}" dt="2022-04-14T00:08:28.445" v="277" actId="47"/>
        <pc:sldMkLst>
          <pc:docMk/>
          <pc:sldMk cId="3576191618" sldId="276"/>
        </pc:sldMkLst>
      </pc:sldChg>
      <pc:sldChg chg="del">
        <pc:chgData name="Megan Strant" userId="8629afa8-b0c7-4964-8cb8-9b101d777e22" providerId="ADAL" clId="{69AB6B68-FC60-4EBD-A83B-D12E3109D3AB}" dt="2022-04-14T00:08:27.240" v="276" actId="47"/>
        <pc:sldMkLst>
          <pc:docMk/>
          <pc:sldMk cId="2306240699" sldId="277"/>
        </pc:sldMkLst>
      </pc:sldChg>
      <pc:sldChg chg="del">
        <pc:chgData name="Megan Strant" userId="8629afa8-b0c7-4964-8cb8-9b101d777e22" providerId="ADAL" clId="{69AB6B68-FC60-4EBD-A83B-D12E3109D3AB}" dt="2022-04-14T00:09:03.608" v="288" actId="47"/>
        <pc:sldMkLst>
          <pc:docMk/>
          <pc:sldMk cId="1708150350" sldId="278"/>
        </pc:sldMkLst>
      </pc:sldChg>
      <pc:sldChg chg="del">
        <pc:chgData name="Megan Strant" userId="8629afa8-b0c7-4964-8cb8-9b101d777e22" providerId="ADAL" clId="{69AB6B68-FC60-4EBD-A83B-D12E3109D3AB}" dt="2022-04-14T00:08:50.629" v="287" actId="47"/>
        <pc:sldMkLst>
          <pc:docMk/>
          <pc:sldMk cId="2318734234" sldId="280"/>
        </pc:sldMkLst>
      </pc:sldChg>
      <pc:sldChg chg="del">
        <pc:chgData name="Megan Strant" userId="8629afa8-b0c7-4964-8cb8-9b101d777e22" providerId="ADAL" clId="{69AB6B68-FC60-4EBD-A83B-D12E3109D3AB}" dt="2022-04-14T00:08:50.629" v="287" actId="47"/>
        <pc:sldMkLst>
          <pc:docMk/>
          <pc:sldMk cId="2917187171" sldId="281"/>
        </pc:sldMkLst>
      </pc:sldChg>
      <pc:sldChg chg="del">
        <pc:chgData name="Megan Strant" userId="8629afa8-b0c7-4964-8cb8-9b101d777e22" providerId="ADAL" clId="{69AB6B68-FC60-4EBD-A83B-D12E3109D3AB}" dt="2022-04-14T00:08:50.629" v="287" actId="47"/>
        <pc:sldMkLst>
          <pc:docMk/>
          <pc:sldMk cId="1500431902" sldId="282"/>
        </pc:sldMkLst>
      </pc:sldChg>
      <pc:sldChg chg="del">
        <pc:chgData name="Megan Strant" userId="8629afa8-b0c7-4964-8cb8-9b101d777e22" providerId="ADAL" clId="{69AB6B68-FC60-4EBD-A83B-D12E3109D3AB}" dt="2022-04-14T00:08:50.629" v="287" actId="47"/>
        <pc:sldMkLst>
          <pc:docMk/>
          <pc:sldMk cId="325437245" sldId="283"/>
        </pc:sldMkLst>
      </pc:sldChg>
      <pc:sldChg chg="del">
        <pc:chgData name="Megan Strant" userId="8629afa8-b0c7-4964-8cb8-9b101d777e22" providerId="ADAL" clId="{69AB6B68-FC60-4EBD-A83B-D12E3109D3AB}" dt="2022-04-14T00:08:41.849" v="285" actId="47"/>
        <pc:sldMkLst>
          <pc:docMk/>
          <pc:sldMk cId="219679607" sldId="284"/>
        </pc:sldMkLst>
      </pc:sldChg>
      <pc:sldChg chg="del">
        <pc:chgData name="Megan Strant" userId="8629afa8-b0c7-4964-8cb8-9b101d777e22" providerId="ADAL" clId="{69AB6B68-FC60-4EBD-A83B-D12E3109D3AB}" dt="2022-04-14T00:08:40.303" v="283" actId="47"/>
        <pc:sldMkLst>
          <pc:docMk/>
          <pc:sldMk cId="1102687457" sldId="285"/>
        </pc:sldMkLst>
      </pc:sldChg>
      <pc:sldChg chg="del">
        <pc:chgData name="Megan Strant" userId="8629afa8-b0c7-4964-8cb8-9b101d777e22" providerId="ADAL" clId="{69AB6B68-FC60-4EBD-A83B-D12E3109D3AB}" dt="2022-04-14T00:08:34.774" v="281" actId="47"/>
        <pc:sldMkLst>
          <pc:docMk/>
          <pc:sldMk cId="3180897864" sldId="286"/>
        </pc:sldMkLst>
      </pc:sldChg>
      <pc:sldChg chg="modSp mod">
        <pc:chgData name="Megan Strant" userId="8629afa8-b0c7-4964-8cb8-9b101d777e22" providerId="ADAL" clId="{69AB6B68-FC60-4EBD-A83B-D12E3109D3AB}" dt="2022-04-14T00:22:07.918" v="1147" actId="1076"/>
        <pc:sldMkLst>
          <pc:docMk/>
          <pc:sldMk cId="177550369" sldId="287"/>
        </pc:sldMkLst>
        <pc:picChg chg="mod">
          <ac:chgData name="Megan Strant" userId="8629afa8-b0c7-4964-8cb8-9b101d777e22" providerId="ADAL" clId="{69AB6B68-FC60-4EBD-A83B-D12E3109D3AB}" dt="2022-04-14T00:22:07.918" v="1147" actId="1076"/>
          <ac:picMkLst>
            <pc:docMk/>
            <pc:sldMk cId="177550369" sldId="287"/>
            <ac:picMk id="9" creationId="{D0335CF8-42C9-4D36-AE53-A39D873DBBC5}"/>
          </ac:picMkLst>
        </pc:picChg>
      </pc:sldChg>
      <pc:sldChg chg="del">
        <pc:chgData name="Megan Strant" userId="8629afa8-b0c7-4964-8cb8-9b101d777e22" providerId="ADAL" clId="{69AB6B68-FC60-4EBD-A83B-D12E3109D3AB}" dt="2022-04-14T00:09:16.383" v="289" actId="47"/>
        <pc:sldMkLst>
          <pc:docMk/>
          <pc:sldMk cId="2781295088" sldId="288"/>
        </pc:sldMkLst>
      </pc:sldChg>
      <pc:sldChg chg="del">
        <pc:chgData name="Megan Strant" userId="8629afa8-b0c7-4964-8cb8-9b101d777e22" providerId="ADAL" clId="{69AB6B68-FC60-4EBD-A83B-D12E3109D3AB}" dt="2022-04-14T00:08:50.629" v="287" actId="47"/>
        <pc:sldMkLst>
          <pc:docMk/>
          <pc:sldMk cId="1560223163" sldId="289"/>
        </pc:sldMkLst>
      </pc:sldChg>
      <pc:sldChg chg="del">
        <pc:chgData name="Megan Strant" userId="8629afa8-b0c7-4964-8cb8-9b101d777e22" providerId="ADAL" clId="{69AB6B68-FC60-4EBD-A83B-D12E3109D3AB}" dt="2022-04-14T00:08:50.629" v="287" actId="47"/>
        <pc:sldMkLst>
          <pc:docMk/>
          <pc:sldMk cId="2700450612" sldId="290"/>
        </pc:sldMkLst>
      </pc:sldChg>
      <pc:sldChg chg="del">
        <pc:chgData name="Megan Strant" userId="8629afa8-b0c7-4964-8cb8-9b101d777e22" providerId="ADAL" clId="{69AB6B68-FC60-4EBD-A83B-D12E3109D3AB}" dt="2022-04-14T00:08:42.600" v="286" actId="47"/>
        <pc:sldMkLst>
          <pc:docMk/>
          <pc:sldMk cId="840537707" sldId="291"/>
        </pc:sldMkLst>
      </pc:sldChg>
      <pc:sldChg chg="del">
        <pc:chgData name="Megan Strant" userId="8629afa8-b0c7-4964-8cb8-9b101d777e22" providerId="ADAL" clId="{69AB6B68-FC60-4EBD-A83B-D12E3109D3AB}" dt="2022-04-14T00:08:41.054" v="284" actId="47"/>
        <pc:sldMkLst>
          <pc:docMk/>
          <pc:sldMk cId="3169616350" sldId="292"/>
        </pc:sldMkLst>
      </pc:sldChg>
      <pc:sldChg chg="del">
        <pc:chgData name="Megan Strant" userId="8629afa8-b0c7-4964-8cb8-9b101d777e22" providerId="ADAL" clId="{69AB6B68-FC60-4EBD-A83B-D12E3109D3AB}" dt="2022-04-14T00:08:39.419" v="282" actId="47"/>
        <pc:sldMkLst>
          <pc:docMk/>
          <pc:sldMk cId="4101034906" sldId="293"/>
        </pc:sldMkLst>
      </pc:sldChg>
      <pc:sldChg chg="addSp delSp modSp new mod modNotesTx">
        <pc:chgData name="Megan Strant" userId="8629afa8-b0c7-4964-8cb8-9b101d777e22" providerId="ADAL" clId="{69AB6B68-FC60-4EBD-A83B-D12E3109D3AB}" dt="2022-04-14T08:54:01.367" v="1987" actId="1076"/>
        <pc:sldMkLst>
          <pc:docMk/>
          <pc:sldMk cId="9729489" sldId="294"/>
        </pc:sldMkLst>
        <pc:spChg chg="add del mod">
          <ac:chgData name="Megan Strant" userId="8629afa8-b0c7-4964-8cb8-9b101d777e22" providerId="ADAL" clId="{69AB6B68-FC60-4EBD-A83B-D12E3109D3AB}" dt="2022-04-14T00:07:43.620" v="274" actId="20577"/>
          <ac:spMkLst>
            <pc:docMk/>
            <pc:sldMk cId="9729489" sldId="294"/>
            <ac:spMk id="2" creationId="{C30D9D0E-BC30-4FD3-8D38-76FB6E3F48FD}"/>
          </ac:spMkLst>
        </pc:spChg>
        <pc:spChg chg="del mod">
          <ac:chgData name="Megan Strant" userId="8629afa8-b0c7-4964-8cb8-9b101d777e22" providerId="ADAL" clId="{69AB6B68-FC60-4EBD-A83B-D12E3109D3AB}" dt="2022-04-14T00:07:17.798" v="255" actId="12084"/>
          <ac:spMkLst>
            <pc:docMk/>
            <pc:sldMk cId="9729489" sldId="294"/>
            <ac:spMk id="3" creationId="{956A7284-7DFE-46CD-AFF3-27CA397D3B77}"/>
          </ac:spMkLst>
        </pc:spChg>
        <pc:graphicFrameChg chg="add mod">
          <ac:chgData name="Megan Strant" userId="8629afa8-b0c7-4964-8cb8-9b101d777e22" providerId="ADAL" clId="{69AB6B68-FC60-4EBD-A83B-D12E3109D3AB}" dt="2022-04-14T08:54:01.367" v="1987" actId="1076"/>
          <ac:graphicFrameMkLst>
            <pc:docMk/>
            <pc:sldMk cId="9729489" sldId="294"/>
            <ac:graphicFrameMk id="4" creationId="{A2FAF3EB-C461-4740-AF0F-8F5CE3D47D14}"/>
          </ac:graphicFrameMkLst>
        </pc:graphicFrameChg>
      </pc:sldChg>
      <pc:sldChg chg="modSp new mod modNotesTx">
        <pc:chgData name="Megan Strant" userId="8629afa8-b0c7-4964-8cb8-9b101d777e22" providerId="ADAL" clId="{69AB6B68-FC60-4EBD-A83B-D12E3109D3AB}" dt="2022-04-14T00:13:39.934" v="869" actId="20577"/>
        <pc:sldMkLst>
          <pc:docMk/>
          <pc:sldMk cId="1164339374" sldId="295"/>
        </pc:sldMkLst>
        <pc:spChg chg="mod">
          <ac:chgData name="Megan Strant" userId="8629afa8-b0c7-4964-8cb8-9b101d777e22" providerId="ADAL" clId="{69AB6B68-FC60-4EBD-A83B-D12E3109D3AB}" dt="2022-04-14T00:11:43.534" v="453" actId="20577"/>
          <ac:spMkLst>
            <pc:docMk/>
            <pc:sldMk cId="1164339374" sldId="295"/>
            <ac:spMk id="2" creationId="{534B90CE-949E-450C-A606-F87F59F781BB}"/>
          </ac:spMkLst>
        </pc:spChg>
        <pc:spChg chg="mod">
          <ac:chgData name="Megan Strant" userId="8629afa8-b0c7-4964-8cb8-9b101d777e22" providerId="ADAL" clId="{69AB6B68-FC60-4EBD-A83B-D12E3109D3AB}" dt="2022-04-14T00:11:52.719" v="488" actId="20577"/>
          <ac:spMkLst>
            <pc:docMk/>
            <pc:sldMk cId="1164339374" sldId="295"/>
            <ac:spMk id="3" creationId="{3CD8BCC1-0619-440A-80EC-44408E071EAD}"/>
          </ac:spMkLst>
        </pc:spChg>
      </pc:sldChg>
      <pc:sldChg chg="modSp new mod modNotesTx">
        <pc:chgData name="Megan Strant" userId="8629afa8-b0c7-4964-8cb8-9b101d777e22" providerId="ADAL" clId="{69AB6B68-FC60-4EBD-A83B-D12E3109D3AB}" dt="2022-04-14T00:15:03.202" v="1140" actId="20577"/>
        <pc:sldMkLst>
          <pc:docMk/>
          <pc:sldMk cId="1014749959" sldId="296"/>
        </pc:sldMkLst>
        <pc:spChg chg="mod">
          <ac:chgData name="Megan Strant" userId="8629afa8-b0c7-4964-8cb8-9b101d777e22" providerId="ADAL" clId="{69AB6B68-FC60-4EBD-A83B-D12E3109D3AB}" dt="2022-04-14T00:13:52.108" v="896" actId="20577"/>
          <ac:spMkLst>
            <pc:docMk/>
            <pc:sldMk cId="1014749959" sldId="296"/>
            <ac:spMk id="2" creationId="{E8BDE7B8-558D-4ECA-A6AC-984478639766}"/>
          </ac:spMkLst>
        </pc:spChg>
      </pc:sldChg>
      <pc:sldChg chg="addSp delSp modSp new mod setBg">
        <pc:chgData name="Megan Strant" userId="8629afa8-b0c7-4964-8cb8-9b101d777e22" providerId="ADAL" clId="{69AB6B68-FC60-4EBD-A83B-D12E3109D3AB}" dt="2022-04-14T00:22:12.827" v="1149" actId="26606"/>
        <pc:sldMkLst>
          <pc:docMk/>
          <pc:sldMk cId="2529271552" sldId="297"/>
        </pc:sldMkLst>
        <pc:spChg chg="del">
          <ac:chgData name="Megan Strant" userId="8629afa8-b0c7-4964-8cb8-9b101d777e22" providerId="ADAL" clId="{69AB6B68-FC60-4EBD-A83B-D12E3109D3AB}" dt="2022-04-14T00:22:04.126" v="1145" actId="478"/>
          <ac:spMkLst>
            <pc:docMk/>
            <pc:sldMk cId="2529271552" sldId="297"/>
            <ac:spMk id="2" creationId="{D27019D3-4732-4B31-8488-C7ECCA7FB921}"/>
          </ac:spMkLst>
        </pc:spChg>
        <pc:spChg chg="del">
          <ac:chgData name="Megan Strant" userId="8629afa8-b0c7-4964-8cb8-9b101d777e22" providerId="ADAL" clId="{69AB6B68-FC60-4EBD-A83B-D12E3109D3AB}" dt="2022-04-14T00:20:07.858" v="1142" actId="931"/>
          <ac:spMkLst>
            <pc:docMk/>
            <pc:sldMk cId="2529271552" sldId="297"/>
            <ac:spMk id="3" creationId="{49CD5E89-A869-4F14-8CE1-5C5BBFE2E4DC}"/>
          </ac:spMkLst>
        </pc:spChg>
        <pc:spChg chg="add">
          <ac:chgData name="Megan Strant" userId="8629afa8-b0c7-4964-8cb8-9b101d777e22" providerId="ADAL" clId="{69AB6B68-FC60-4EBD-A83B-D12E3109D3AB}" dt="2022-04-14T00:22:12.827" v="1149" actId="26606"/>
          <ac:spMkLst>
            <pc:docMk/>
            <pc:sldMk cId="2529271552" sldId="297"/>
            <ac:spMk id="10" creationId="{42A4FC2C-047E-45A5-965D-8E1E3BF09BC6}"/>
          </ac:spMkLst>
        </pc:spChg>
        <pc:picChg chg="add mod">
          <ac:chgData name="Megan Strant" userId="8629afa8-b0c7-4964-8cb8-9b101d777e22" providerId="ADAL" clId="{69AB6B68-FC60-4EBD-A83B-D12E3109D3AB}" dt="2022-04-14T00:22:12.827" v="1149" actId="26606"/>
          <ac:picMkLst>
            <pc:docMk/>
            <pc:sldMk cId="2529271552" sldId="297"/>
            <ac:picMk id="5" creationId="{43C3F8DA-1590-4070-A0CD-FE6A33E04655}"/>
          </ac:picMkLst>
        </pc:picChg>
      </pc:sldChg>
      <pc:sldChg chg="modSp new mod modNotesTx">
        <pc:chgData name="Megan Strant" userId="8629afa8-b0c7-4964-8cb8-9b101d777e22" providerId="ADAL" clId="{69AB6B68-FC60-4EBD-A83B-D12E3109D3AB}" dt="2022-04-14T00:29:24.511" v="1365" actId="20577"/>
        <pc:sldMkLst>
          <pc:docMk/>
          <pc:sldMk cId="2238014085" sldId="298"/>
        </pc:sldMkLst>
        <pc:spChg chg="mod">
          <ac:chgData name="Megan Strant" userId="8629afa8-b0c7-4964-8cb8-9b101d777e22" providerId="ADAL" clId="{69AB6B68-FC60-4EBD-A83B-D12E3109D3AB}" dt="2022-04-14T00:22:57.109" v="1183" actId="20577"/>
          <ac:spMkLst>
            <pc:docMk/>
            <pc:sldMk cId="2238014085" sldId="298"/>
            <ac:spMk id="2" creationId="{B6C9AAB5-C512-4320-A38E-FE010D750E58}"/>
          </ac:spMkLst>
        </pc:spChg>
        <pc:spChg chg="mod">
          <ac:chgData name="Megan Strant" userId="8629afa8-b0c7-4964-8cb8-9b101d777e22" providerId="ADAL" clId="{69AB6B68-FC60-4EBD-A83B-D12E3109D3AB}" dt="2022-04-14T00:29:24.511" v="1365" actId="20577"/>
          <ac:spMkLst>
            <pc:docMk/>
            <pc:sldMk cId="2238014085" sldId="298"/>
            <ac:spMk id="3" creationId="{D41D6AAC-27B6-45B0-94BB-98020FC6DADC}"/>
          </ac:spMkLst>
        </pc:spChg>
      </pc:sldChg>
      <pc:sldChg chg="addSp modSp new mod">
        <pc:chgData name="Megan Strant" userId="8629afa8-b0c7-4964-8cb8-9b101d777e22" providerId="ADAL" clId="{69AB6B68-FC60-4EBD-A83B-D12E3109D3AB}" dt="2022-04-14T00:24:15.101" v="1273" actId="1076"/>
        <pc:sldMkLst>
          <pc:docMk/>
          <pc:sldMk cId="105194339" sldId="299"/>
        </pc:sldMkLst>
        <pc:picChg chg="add mod">
          <ac:chgData name="Megan Strant" userId="8629afa8-b0c7-4964-8cb8-9b101d777e22" providerId="ADAL" clId="{69AB6B68-FC60-4EBD-A83B-D12E3109D3AB}" dt="2022-04-14T00:24:15.101" v="1273" actId="1076"/>
          <ac:picMkLst>
            <pc:docMk/>
            <pc:sldMk cId="105194339" sldId="299"/>
            <ac:picMk id="5" creationId="{7F139418-E7FA-452A-B09B-3D0A1C6242E8}"/>
          </ac:picMkLst>
        </pc:picChg>
      </pc:sldChg>
      <pc:sldChg chg="addSp delSp modSp new mod setBg">
        <pc:chgData name="Megan Strant" userId="8629afa8-b0c7-4964-8cb8-9b101d777e22" providerId="ADAL" clId="{69AB6B68-FC60-4EBD-A83B-D12E3109D3AB}" dt="2022-04-14T00:26:44.268" v="1279" actId="26606"/>
        <pc:sldMkLst>
          <pc:docMk/>
          <pc:sldMk cId="1211787424" sldId="300"/>
        </pc:sldMkLst>
        <pc:spChg chg="del">
          <ac:chgData name="Megan Strant" userId="8629afa8-b0c7-4964-8cb8-9b101d777e22" providerId="ADAL" clId="{69AB6B68-FC60-4EBD-A83B-D12E3109D3AB}" dt="2022-04-14T00:26:44.268" v="1279" actId="26606"/>
          <ac:spMkLst>
            <pc:docMk/>
            <pc:sldMk cId="1211787424" sldId="300"/>
            <ac:spMk id="2" creationId="{6321589F-7BD4-4E21-AB4D-130CA7C59F4A}"/>
          </ac:spMkLst>
        </pc:spChg>
        <pc:spChg chg="del">
          <ac:chgData name="Megan Strant" userId="8629afa8-b0c7-4964-8cb8-9b101d777e22" providerId="ADAL" clId="{69AB6B68-FC60-4EBD-A83B-D12E3109D3AB}" dt="2022-04-14T00:26:40.456" v="1275" actId="931"/>
          <ac:spMkLst>
            <pc:docMk/>
            <pc:sldMk cId="1211787424" sldId="300"/>
            <ac:spMk id="3" creationId="{2D977900-286C-4CA0-8501-2ECA7C11C5E9}"/>
          </ac:spMkLst>
        </pc:spChg>
        <pc:picChg chg="add mod">
          <ac:chgData name="Megan Strant" userId="8629afa8-b0c7-4964-8cb8-9b101d777e22" providerId="ADAL" clId="{69AB6B68-FC60-4EBD-A83B-D12E3109D3AB}" dt="2022-04-14T00:26:44.268" v="1279" actId="26606"/>
          <ac:picMkLst>
            <pc:docMk/>
            <pc:sldMk cId="1211787424" sldId="300"/>
            <ac:picMk id="5" creationId="{F0E81273-8E84-4B2B-A935-135F74805ADD}"/>
          </ac:picMkLst>
        </pc:picChg>
      </pc:sldChg>
      <pc:sldChg chg="addSp delSp modSp new mod setBg">
        <pc:chgData name="Megan Strant" userId="8629afa8-b0c7-4964-8cb8-9b101d777e22" providerId="ADAL" clId="{69AB6B68-FC60-4EBD-A83B-D12E3109D3AB}" dt="2022-04-14T00:28:44.106" v="1284" actId="26606"/>
        <pc:sldMkLst>
          <pc:docMk/>
          <pc:sldMk cId="3600061570" sldId="301"/>
        </pc:sldMkLst>
        <pc:spChg chg="del">
          <ac:chgData name="Megan Strant" userId="8629afa8-b0c7-4964-8cb8-9b101d777e22" providerId="ADAL" clId="{69AB6B68-FC60-4EBD-A83B-D12E3109D3AB}" dt="2022-04-14T00:28:44.106" v="1284" actId="26606"/>
          <ac:spMkLst>
            <pc:docMk/>
            <pc:sldMk cId="3600061570" sldId="301"/>
            <ac:spMk id="2" creationId="{380C45A6-AE0E-4C71-959A-FBD793DCB813}"/>
          </ac:spMkLst>
        </pc:spChg>
        <pc:spChg chg="del">
          <ac:chgData name="Megan Strant" userId="8629afa8-b0c7-4964-8cb8-9b101d777e22" providerId="ADAL" clId="{69AB6B68-FC60-4EBD-A83B-D12E3109D3AB}" dt="2022-04-14T00:28:39.954" v="1281" actId="931"/>
          <ac:spMkLst>
            <pc:docMk/>
            <pc:sldMk cId="3600061570" sldId="301"/>
            <ac:spMk id="3" creationId="{23453D61-5EFB-4810-9F4D-08A720746CB7}"/>
          </ac:spMkLst>
        </pc:spChg>
        <pc:spChg chg="add">
          <ac:chgData name="Megan Strant" userId="8629afa8-b0c7-4964-8cb8-9b101d777e22" providerId="ADAL" clId="{69AB6B68-FC60-4EBD-A83B-D12E3109D3AB}" dt="2022-04-14T00:28:44.106" v="1284" actId="26606"/>
          <ac:spMkLst>
            <pc:docMk/>
            <pc:sldMk cId="3600061570" sldId="301"/>
            <ac:spMk id="10" creationId="{42A4FC2C-047E-45A5-965D-8E1E3BF09BC6}"/>
          </ac:spMkLst>
        </pc:spChg>
        <pc:picChg chg="add mod">
          <ac:chgData name="Megan Strant" userId="8629afa8-b0c7-4964-8cb8-9b101d777e22" providerId="ADAL" clId="{69AB6B68-FC60-4EBD-A83B-D12E3109D3AB}" dt="2022-04-14T00:28:44.106" v="1284" actId="26606"/>
          <ac:picMkLst>
            <pc:docMk/>
            <pc:sldMk cId="3600061570" sldId="301"/>
            <ac:picMk id="5" creationId="{7A5C5D99-42BE-4D24-AB91-1C6E93C2A14B}"/>
          </ac:picMkLst>
        </pc:picChg>
      </pc:sldChg>
      <pc:sldChg chg="addSp modSp new mod setBg modNotesTx">
        <pc:chgData name="Megan Strant" userId="8629afa8-b0c7-4964-8cb8-9b101d777e22" providerId="ADAL" clId="{69AB6B68-FC60-4EBD-A83B-D12E3109D3AB}" dt="2022-04-14T00:48:42.029" v="1734" actId="11529"/>
        <pc:sldMkLst>
          <pc:docMk/>
          <pc:sldMk cId="2480629257" sldId="302"/>
        </pc:sldMkLst>
        <pc:spChg chg="mod">
          <ac:chgData name="Megan Strant" userId="8629afa8-b0c7-4964-8cb8-9b101d777e22" providerId="ADAL" clId="{69AB6B68-FC60-4EBD-A83B-D12E3109D3AB}" dt="2022-04-14T00:47:47.350" v="1729" actId="26606"/>
          <ac:spMkLst>
            <pc:docMk/>
            <pc:sldMk cId="2480629257" sldId="302"/>
            <ac:spMk id="2" creationId="{DF0BA7BF-8948-4A41-88C1-6939651511A7}"/>
          </ac:spMkLst>
        </pc:spChg>
        <pc:spChg chg="mod">
          <ac:chgData name="Megan Strant" userId="8629afa8-b0c7-4964-8cb8-9b101d777e22" providerId="ADAL" clId="{69AB6B68-FC60-4EBD-A83B-D12E3109D3AB}" dt="2022-04-14T00:47:47.350" v="1729" actId="26606"/>
          <ac:spMkLst>
            <pc:docMk/>
            <pc:sldMk cId="2480629257" sldId="302"/>
            <ac:spMk id="3" creationId="{B55297AE-D56E-4A51-9DD0-3A8EC18B500D}"/>
          </ac:spMkLst>
        </pc:spChg>
        <pc:spChg chg="add">
          <ac:chgData name="Megan Strant" userId="8629afa8-b0c7-4964-8cb8-9b101d777e22" providerId="ADAL" clId="{69AB6B68-FC60-4EBD-A83B-D12E3109D3AB}" dt="2022-04-14T00:47:47.350" v="1729" actId="26606"/>
          <ac:spMkLst>
            <pc:docMk/>
            <pc:sldMk cId="2480629257" sldId="302"/>
            <ac:spMk id="10" creationId="{2550BE34-C2B8-49B8-8519-67A8CAD51AE9}"/>
          </ac:spMkLst>
        </pc:spChg>
        <pc:spChg chg="add">
          <ac:chgData name="Megan Strant" userId="8629afa8-b0c7-4964-8cb8-9b101d777e22" providerId="ADAL" clId="{69AB6B68-FC60-4EBD-A83B-D12E3109D3AB}" dt="2022-04-14T00:47:47.350" v="1729" actId="26606"/>
          <ac:spMkLst>
            <pc:docMk/>
            <pc:sldMk cId="2480629257" sldId="302"/>
            <ac:spMk id="12" creationId="{A7457DD9-5A45-400A-AB4B-4B4EDECA25F1}"/>
          </ac:spMkLst>
        </pc:spChg>
        <pc:spChg chg="add">
          <ac:chgData name="Megan Strant" userId="8629afa8-b0c7-4964-8cb8-9b101d777e22" providerId="ADAL" clId="{69AB6B68-FC60-4EBD-A83B-D12E3109D3AB}" dt="2022-04-14T00:47:47.350" v="1729" actId="26606"/>
          <ac:spMkLst>
            <pc:docMk/>
            <pc:sldMk cId="2480629257" sldId="302"/>
            <ac:spMk id="14" creationId="{441CF7D6-A660-431A-B0BB-140A0D5556B6}"/>
          </ac:spMkLst>
        </pc:spChg>
        <pc:spChg chg="add">
          <ac:chgData name="Megan Strant" userId="8629afa8-b0c7-4964-8cb8-9b101d777e22" providerId="ADAL" clId="{69AB6B68-FC60-4EBD-A83B-D12E3109D3AB}" dt="2022-04-14T00:47:47.350" v="1729" actId="26606"/>
          <ac:spMkLst>
            <pc:docMk/>
            <pc:sldMk cId="2480629257" sldId="302"/>
            <ac:spMk id="16" creationId="{0570A85B-3810-4F95-97B0-CBF4CCDB381C}"/>
          </ac:spMkLst>
        </pc:spChg>
        <pc:picChg chg="add mod">
          <ac:chgData name="Megan Strant" userId="8629afa8-b0c7-4964-8cb8-9b101d777e22" providerId="ADAL" clId="{69AB6B68-FC60-4EBD-A83B-D12E3109D3AB}" dt="2022-04-14T00:47:47.350" v="1729" actId="26606"/>
          <ac:picMkLst>
            <pc:docMk/>
            <pc:sldMk cId="2480629257" sldId="302"/>
            <ac:picMk id="5" creationId="{72A50C10-8852-4F94-B5C9-05E87DDB226B}"/>
          </ac:picMkLst>
        </pc:picChg>
        <pc:picChg chg="add mod">
          <ac:chgData name="Megan Strant" userId="8629afa8-b0c7-4964-8cb8-9b101d777e22" providerId="ADAL" clId="{69AB6B68-FC60-4EBD-A83B-D12E3109D3AB}" dt="2022-04-14T00:48:19.083" v="1733" actId="1076"/>
          <ac:picMkLst>
            <pc:docMk/>
            <pc:sldMk cId="2480629257" sldId="302"/>
            <ac:picMk id="7" creationId="{3DCAC1C4-076C-4EE3-AB15-B9DDC27B348E}"/>
          </ac:picMkLst>
        </pc:picChg>
        <pc:cxnChg chg="add">
          <ac:chgData name="Megan Strant" userId="8629afa8-b0c7-4964-8cb8-9b101d777e22" providerId="ADAL" clId="{69AB6B68-FC60-4EBD-A83B-D12E3109D3AB}" dt="2022-04-14T00:48:42.029" v="1734" actId="11529"/>
          <ac:cxnSpMkLst>
            <pc:docMk/>
            <pc:sldMk cId="2480629257" sldId="302"/>
            <ac:cxnSpMk id="9" creationId="{B0512CA8-58A2-437D-A3A8-B1F63E4DB1E6}"/>
          </ac:cxnSpMkLst>
        </pc:cxnChg>
      </pc:sldChg>
      <pc:sldChg chg="modSp new mod">
        <pc:chgData name="Megan Strant" userId="8629afa8-b0c7-4964-8cb8-9b101d777e22" providerId="ADAL" clId="{69AB6B68-FC60-4EBD-A83B-D12E3109D3AB}" dt="2022-04-14T00:31:21.640" v="1722" actId="20577"/>
        <pc:sldMkLst>
          <pc:docMk/>
          <pc:sldMk cId="2811523209" sldId="303"/>
        </pc:sldMkLst>
        <pc:spChg chg="mod">
          <ac:chgData name="Megan Strant" userId="8629afa8-b0c7-4964-8cb8-9b101d777e22" providerId="ADAL" clId="{69AB6B68-FC60-4EBD-A83B-D12E3109D3AB}" dt="2022-04-14T00:30:49.822" v="1584" actId="20577"/>
          <ac:spMkLst>
            <pc:docMk/>
            <pc:sldMk cId="2811523209" sldId="303"/>
            <ac:spMk id="2" creationId="{666BC8D6-1625-4CE3-80D5-EBBF6A7ECE5D}"/>
          </ac:spMkLst>
        </pc:spChg>
        <pc:spChg chg="mod">
          <ac:chgData name="Megan Strant" userId="8629afa8-b0c7-4964-8cb8-9b101d777e22" providerId="ADAL" clId="{69AB6B68-FC60-4EBD-A83B-D12E3109D3AB}" dt="2022-04-14T00:31:21.640" v="1722" actId="20577"/>
          <ac:spMkLst>
            <pc:docMk/>
            <pc:sldMk cId="2811523209" sldId="303"/>
            <ac:spMk id="3" creationId="{735B36CA-8518-47CB-9C89-4B18E46892A2}"/>
          </ac:spMkLst>
        </pc:spChg>
      </pc:sldChg>
      <pc:sldChg chg="addSp delSp modSp new mod setBg modAnim">
        <pc:chgData name="Megan Strant" userId="8629afa8-b0c7-4964-8cb8-9b101d777e22" providerId="ADAL" clId="{69AB6B68-FC60-4EBD-A83B-D12E3109D3AB}" dt="2022-04-14T00:46:42.711" v="1726" actId="27614"/>
        <pc:sldMkLst>
          <pc:docMk/>
          <pc:sldMk cId="754859913" sldId="304"/>
        </pc:sldMkLst>
        <pc:spChg chg="del">
          <ac:chgData name="Megan Strant" userId="8629afa8-b0c7-4964-8cb8-9b101d777e22" providerId="ADAL" clId="{69AB6B68-FC60-4EBD-A83B-D12E3109D3AB}" dt="2022-04-14T00:46:39.318" v="1725" actId="26606"/>
          <ac:spMkLst>
            <pc:docMk/>
            <pc:sldMk cId="754859913" sldId="304"/>
            <ac:spMk id="2" creationId="{26003B85-D02B-4DFD-A0BA-BE3338C2F5D3}"/>
          </ac:spMkLst>
        </pc:spChg>
        <pc:spChg chg="del">
          <ac:chgData name="Megan Strant" userId="8629afa8-b0c7-4964-8cb8-9b101d777e22" providerId="ADAL" clId="{69AB6B68-FC60-4EBD-A83B-D12E3109D3AB}" dt="2022-04-14T00:46:33.455" v="1724"/>
          <ac:spMkLst>
            <pc:docMk/>
            <pc:sldMk cId="754859913" sldId="304"/>
            <ac:spMk id="3" creationId="{E6BD60F3-05FD-4218-8901-A040F08547CA}"/>
          </ac:spMkLst>
        </pc:spChg>
        <pc:spChg chg="add">
          <ac:chgData name="Megan Strant" userId="8629afa8-b0c7-4964-8cb8-9b101d777e22" providerId="ADAL" clId="{69AB6B68-FC60-4EBD-A83B-D12E3109D3AB}" dt="2022-04-14T00:46:39.318" v="1725" actId="26606"/>
          <ac:spMkLst>
            <pc:docMk/>
            <pc:sldMk cId="754859913" sldId="304"/>
            <ac:spMk id="9" creationId="{AB8C311F-7253-4AED-9701-7FC0708C41C7}"/>
          </ac:spMkLst>
        </pc:spChg>
        <pc:spChg chg="add">
          <ac:chgData name="Megan Strant" userId="8629afa8-b0c7-4964-8cb8-9b101d777e22" providerId="ADAL" clId="{69AB6B68-FC60-4EBD-A83B-D12E3109D3AB}" dt="2022-04-14T00:46:39.318" v="1725" actId="26606"/>
          <ac:spMkLst>
            <pc:docMk/>
            <pc:sldMk cId="754859913" sldId="304"/>
            <ac:spMk id="11" creationId="{E2384209-CB15-4CDF-9D31-C44FD9A3F20D}"/>
          </ac:spMkLst>
        </pc:spChg>
        <pc:spChg chg="add">
          <ac:chgData name="Megan Strant" userId="8629afa8-b0c7-4964-8cb8-9b101d777e22" providerId="ADAL" clId="{69AB6B68-FC60-4EBD-A83B-D12E3109D3AB}" dt="2022-04-14T00:46:39.318" v="1725" actId="26606"/>
          <ac:spMkLst>
            <pc:docMk/>
            <pc:sldMk cId="754859913" sldId="304"/>
            <ac:spMk id="13" creationId="{2633B3B5-CC90-43F0-8714-D31D1F3F0209}"/>
          </ac:spMkLst>
        </pc:spChg>
        <pc:spChg chg="add">
          <ac:chgData name="Megan Strant" userId="8629afa8-b0c7-4964-8cb8-9b101d777e22" providerId="ADAL" clId="{69AB6B68-FC60-4EBD-A83B-D12E3109D3AB}" dt="2022-04-14T00:46:39.318" v="1725" actId="26606"/>
          <ac:spMkLst>
            <pc:docMk/>
            <pc:sldMk cId="754859913" sldId="304"/>
            <ac:spMk id="15" creationId="{A8D57A06-A426-446D-B02C-A2DC6B62E45E}"/>
          </ac:spMkLst>
        </pc:spChg>
        <pc:picChg chg="add mod">
          <ac:chgData name="Megan Strant" userId="8629afa8-b0c7-4964-8cb8-9b101d777e22" providerId="ADAL" clId="{69AB6B68-FC60-4EBD-A83B-D12E3109D3AB}" dt="2022-04-14T00:46:42.711" v="1726" actId="27614"/>
          <ac:picMkLst>
            <pc:docMk/>
            <pc:sldMk cId="754859913" sldId="304"/>
            <ac:picMk id="4" creationId="{ABCBA11D-F26C-47AB-B2C8-19E288F1E083}"/>
          </ac:picMkLst>
        </pc:picChg>
      </pc:sldChg>
      <pc:sldChg chg="modSp new mod modNotesTx">
        <pc:chgData name="Megan Strant" userId="8629afa8-b0c7-4964-8cb8-9b101d777e22" providerId="ADAL" clId="{69AB6B68-FC60-4EBD-A83B-D12E3109D3AB}" dt="2022-04-14T00:49:39.578" v="1893" actId="20577"/>
        <pc:sldMkLst>
          <pc:docMk/>
          <pc:sldMk cId="1012885026" sldId="305"/>
        </pc:sldMkLst>
        <pc:spChg chg="mod">
          <ac:chgData name="Megan Strant" userId="8629afa8-b0c7-4964-8cb8-9b101d777e22" providerId="ADAL" clId="{69AB6B68-FC60-4EBD-A83B-D12E3109D3AB}" dt="2022-04-14T00:48:58.643" v="1757" actId="20577"/>
          <ac:spMkLst>
            <pc:docMk/>
            <pc:sldMk cId="1012885026" sldId="305"/>
            <ac:spMk id="2" creationId="{72F53FD2-CCFC-4844-A3D9-EBE8394A4ED9}"/>
          </ac:spMkLst>
        </pc:spChg>
        <pc:spChg chg="mod">
          <ac:chgData name="Megan Strant" userId="8629afa8-b0c7-4964-8cb8-9b101d777e22" providerId="ADAL" clId="{69AB6B68-FC60-4EBD-A83B-D12E3109D3AB}" dt="2022-04-14T00:49:30.161" v="1861" actId="20577"/>
          <ac:spMkLst>
            <pc:docMk/>
            <pc:sldMk cId="1012885026" sldId="305"/>
            <ac:spMk id="3" creationId="{5BBF5254-2E92-4E99-B71A-785149F71548}"/>
          </ac:spMkLst>
        </pc:spChg>
      </pc:sldChg>
      <pc:sldChg chg="modSp new mod">
        <pc:chgData name="Megan Strant" userId="8629afa8-b0c7-4964-8cb8-9b101d777e22" providerId="ADAL" clId="{69AB6B68-FC60-4EBD-A83B-D12E3109D3AB}" dt="2022-04-14T00:49:52.594" v="1930" actId="20577"/>
        <pc:sldMkLst>
          <pc:docMk/>
          <pc:sldMk cId="420214597" sldId="306"/>
        </pc:sldMkLst>
        <pc:spChg chg="mod">
          <ac:chgData name="Megan Strant" userId="8629afa8-b0c7-4964-8cb8-9b101d777e22" providerId="ADAL" clId="{69AB6B68-FC60-4EBD-A83B-D12E3109D3AB}" dt="2022-04-14T00:49:48.450" v="1917" actId="20577"/>
          <ac:spMkLst>
            <pc:docMk/>
            <pc:sldMk cId="420214597" sldId="306"/>
            <ac:spMk id="2" creationId="{D5BA6BDB-FD3D-496F-A55A-6C4BAE6FF6BD}"/>
          </ac:spMkLst>
        </pc:spChg>
        <pc:spChg chg="mod">
          <ac:chgData name="Megan Strant" userId="8629afa8-b0c7-4964-8cb8-9b101d777e22" providerId="ADAL" clId="{69AB6B68-FC60-4EBD-A83B-D12E3109D3AB}" dt="2022-04-14T00:49:52.594" v="1930" actId="20577"/>
          <ac:spMkLst>
            <pc:docMk/>
            <pc:sldMk cId="420214597" sldId="306"/>
            <ac:spMk id="3" creationId="{79FA8FEF-1BC7-4B5C-968F-24DE6606E26C}"/>
          </ac:spMkLst>
        </pc:spChg>
      </pc:sldChg>
    </pc:docChg>
  </pc:docChgLst>
  <pc:docChgLst>
    <pc:chgData name="Megan Strant" userId="088c43c5-38a7-4257-8703-064fd6d3ce12" providerId="ADAL" clId="{DE76CB12-BAED-4876-B541-1D58E67E68C3}"/>
    <pc:docChg chg="delSld">
      <pc:chgData name="Megan Strant" userId="088c43c5-38a7-4257-8703-064fd6d3ce12" providerId="ADAL" clId="{DE76CB12-BAED-4876-B541-1D58E67E68C3}" dt="2021-05-06T04:08:27.643" v="1" actId="47"/>
      <pc:docMkLst>
        <pc:docMk/>
      </pc:docMkLst>
      <pc:sldChg chg="del">
        <pc:chgData name="Megan Strant" userId="088c43c5-38a7-4257-8703-064fd6d3ce12" providerId="ADAL" clId="{DE76CB12-BAED-4876-B541-1D58E67E68C3}" dt="2021-05-06T04:08:27.643" v="1" actId="47"/>
        <pc:sldMkLst>
          <pc:docMk/>
          <pc:sldMk cId="4146067942" sldId="262"/>
        </pc:sldMkLst>
      </pc:sldChg>
      <pc:sldChg chg="del">
        <pc:chgData name="Megan Strant" userId="088c43c5-38a7-4257-8703-064fd6d3ce12" providerId="ADAL" clId="{DE76CB12-BAED-4876-B541-1D58E67E68C3}" dt="2021-05-06T04:08:26.877" v="0" actId="47"/>
        <pc:sldMkLst>
          <pc:docMk/>
          <pc:sldMk cId="4103472290" sldId="264"/>
        </pc:sldMkLst>
      </pc:sldChg>
    </pc:docChg>
  </pc:docChgLst>
  <pc:docChgLst>
    <pc:chgData name="Megan Strant" userId="088c43c5-38a7-4257-8703-064fd6d3ce12" providerId="ADAL" clId="{A9E7FB35-653A-4860-8549-9D4584EC4943}"/>
    <pc:docChg chg="undo custSel addSld delSld modSld sldOrd modSection">
      <pc:chgData name="Megan Strant" userId="088c43c5-38a7-4257-8703-064fd6d3ce12" providerId="ADAL" clId="{A9E7FB35-653A-4860-8549-9D4584EC4943}" dt="2022-05-12T11:46:38.798" v="13633" actId="113"/>
      <pc:docMkLst>
        <pc:docMk/>
      </pc:docMkLst>
      <pc:sldChg chg="modSp mod modNotesTx">
        <pc:chgData name="Megan Strant" userId="088c43c5-38a7-4257-8703-064fd6d3ce12" providerId="ADAL" clId="{A9E7FB35-653A-4860-8549-9D4584EC4943}" dt="2022-05-12T03:18:37.941" v="7855" actId="20577"/>
        <pc:sldMkLst>
          <pc:docMk/>
          <pc:sldMk cId="850692192" sldId="256"/>
        </pc:sldMkLst>
        <pc:spChg chg="mod">
          <ac:chgData name="Megan Strant" userId="088c43c5-38a7-4257-8703-064fd6d3ce12" providerId="ADAL" clId="{A9E7FB35-653A-4860-8549-9D4584EC4943}" dt="2022-05-04T11:13:13.158" v="32" actId="1076"/>
          <ac:spMkLst>
            <pc:docMk/>
            <pc:sldMk cId="850692192" sldId="256"/>
            <ac:spMk id="3" creationId="{7BDDAFB6-0275-4CDB-80C8-6574E7F638F9}"/>
          </ac:spMkLst>
        </pc:spChg>
        <pc:spChg chg="mod">
          <ac:chgData name="Megan Strant" userId="088c43c5-38a7-4257-8703-064fd6d3ce12" providerId="ADAL" clId="{A9E7FB35-653A-4860-8549-9D4584EC4943}" dt="2022-05-04T21:39:42.528" v="55" actId="20577"/>
          <ac:spMkLst>
            <pc:docMk/>
            <pc:sldMk cId="850692192" sldId="256"/>
            <ac:spMk id="7" creationId="{C0F4952C-AB5D-A450-D54A-CAAC00789256}"/>
          </ac:spMkLst>
        </pc:spChg>
      </pc:sldChg>
      <pc:sldChg chg="modSp mod">
        <pc:chgData name="Megan Strant" userId="088c43c5-38a7-4257-8703-064fd6d3ce12" providerId="ADAL" clId="{A9E7FB35-653A-4860-8549-9D4584EC4943}" dt="2022-05-04T11:13:04.224" v="31" actId="1076"/>
        <pc:sldMkLst>
          <pc:docMk/>
          <pc:sldMk cId="3322499345" sldId="270"/>
        </pc:sldMkLst>
        <pc:spChg chg="mod">
          <ac:chgData name="Megan Strant" userId="088c43c5-38a7-4257-8703-064fd6d3ce12" providerId="ADAL" clId="{A9E7FB35-653A-4860-8549-9D4584EC4943}" dt="2022-05-04T11:13:01.894" v="30" actId="1076"/>
          <ac:spMkLst>
            <pc:docMk/>
            <pc:sldMk cId="3322499345" sldId="270"/>
            <ac:spMk id="11" creationId="{E298C212-7CEC-4B4F-9BC5-2845C649554E}"/>
          </ac:spMkLst>
        </pc:spChg>
        <pc:spChg chg="mod">
          <ac:chgData name="Megan Strant" userId="088c43c5-38a7-4257-8703-064fd6d3ce12" providerId="ADAL" clId="{A9E7FB35-653A-4860-8549-9D4584EC4943}" dt="2022-05-04T11:13:01.894" v="30" actId="1076"/>
          <ac:spMkLst>
            <pc:docMk/>
            <pc:sldMk cId="3322499345" sldId="270"/>
            <ac:spMk id="12" creationId="{3839415A-95A3-4B74-BEF0-5F1BF84AC84A}"/>
          </ac:spMkLst>
        </pc:spChg>
        <pc:grpChg chg="mod">
          <ac:chgData name="Megan Strant" userId="088c43c5-38a7-4257-8703-064fd6d3ce12" providerId="ADAL" clId="{A9E7FB35-653A-4860-8549-9D4584EC4943}" dt="2022-05-04T11:13:01.894" v="30" actId="1076"/>
          <ac:grpSpMkLst>
            <pc:docMk/>
            <pc:sldMk cId="3322499345" sldId="270"/>
            <ac:grpSpMk id="6" creationId="{D6A37E1F-845C-4C10-8FA2-657863D3EE20}"/>
          </ac:grpSpMkLst>
        </pc:grpChg>
        <pc:picChg chg="mod">
          <ac:chgData name="Megan Strant" userId="088c43c5-38a7-4257-8703-064fd6d3ce12" providerId="ADAL" clId="{A9E7FB35-653A-4860-8549-9D4584EC4943}" dt="2022-05-04T11:13:01.894" v="30" actId="1076"/>
          <ac:picMkLst>
            <pc:docMk/>
            <pc:sldMk cId="3322499345" sldId="270"/>
            <ac:picMk id="9" creationId="{B324602F-D4B7-4016-8496-8C3F08938E8E}"/>
          </ac:picMkLst>
        </pc:picChg>
        <pc:picChg chg="mod">
          <ac:chgData name="Megan Strant" userId="088c43c5-38a7-4257-8703-064fd6d3ce12" providerId="ADAL" clId="{A9E7FB35-653A-4860-8549-9D4584EC4943}" dt="2022-05-04T11:13:04.224" v="31" actId="1076"/>
          <ac:picMkLst>
            <pc:docMk/>
            <pc:sldMk cId="3322499345" sldId="270"/>
            <ac:picMk id="13" creationId="{C7282F17-B2D0-4E3D-837C-9D4C48D95462}"/>
          </ac:picMkLst>
        </pc:picChg>
      </pc:sldChg>
      <pc:sldChg chg="modAnim modNotesTx">
        <pc:chgData name="Megan Strant" userId="088c43c5-38a7-4257-8703-064fd6d3ce12" providerId="ADAL" clId="{A9E7FB35-653A-4860-8549-9D4584EC4943}" dt="2022-05-12T03:53:59.722" v="11030" actId="20577"/>
        <pc:sldMkLst>
          <pc:docMk/>
          <pc:sldMk cId="122534239" sldId="307"/>
        </pc:sldMkLst>
      </pc:sldChg>
      <pc:sldChg chg="addSp delSp modSp mod modAnim modNotesTx">
        <pc:chgData name="Megan Strant" userId="088c43c5-38a7-4257-8703-064fd6d3ce12" providerId="ADAL" clId="{A9E7FB35-653A-4860-8549-9D4584EC4943}" dt="2022-05-12T03:44:26.150" v="10197" actId="20577"/>
        <pc:sldMkLst>
          <pc:docMk/>
          <pc:sldMk cId="2458510973" sldId="308"/>
        </pc:sldMkLst>
        <pc:spChg chg="mod">
          <ac:chgData name="Megan Strant" userId="088c43c5-38a7-4257-8703-064fd6d3ce12" providerId="ADAL" clId="{A9E7FB35-653A-4860-8549-9D4584EC4943}" dt="2022-05-06T02:25:43.455" v="3786" actId="26606"/>
          <ac:spMkLst>
            <pc:docMk/>
            <pc:sldMk cId="2458510973" sldId="308"/>
            <ac:spMk id="2" creationId="{5DB11891-D3EB-7F56-1B47-22613D640D6E}"/>
          </ac:spMkLst>
        </pc:spChg>
        <pc:spChg chg="del">
          <ac:chgData name="Megan Strant" userId="088c43c5-38a7-4257-8703-064fd6d3ce12" providerId="ADAL" clId="{A9E7FB35-653A-4860-8549-9D4584EC4943}" dt="2022-05-06T02:25:43.455" v="3786" actId="26606"/>
          <ac:spMkLst>
            <pc:docMk/>
            <pc:sldMk cId="2458510973" sldId="308"/>
            <ac:spMk id="10" creationId="{665DBBEF-238B-476B-96AB-8AAC3224ECEA}"/>
          </ac:spMkLst>
        </pc:spChg>
        <pc:spChg chg="del">
          <ac:chgData name="Megan Strant" userId="088c43c5-38a7-4257-8703-064fd6d3ce12" providerId="ADAL" clId="{A9E7FB35-653A-4860-8549-9D4584EC4943}" dt="2022-05-06T02:25:43.455" v="3786" actId="26606"/>
          <ac:spMkLst>
            <pc:docMk/>
            <pc:sldMk cId="2458510973" sldId="308"/>
            <ac:spMk id="12" creationId="{3FCFB1DE-0B7E-48CC-BA90-B2AB0889F9D6}"/>
          </ac:spMkLst>
        </pc:spChg>
        <pc:spChg chg="add">
          <ac:chgData name="Megan Strant" userId="088c43c5-38a7-4257-8703-064fd6d3ce12" providerId="ADAL" clId="{A9E7FB35-653A-4860-8549-9D4584EC4943}" dt="2022-05-06T02:25:43.455" v="3786" actId="26606"/>
          <ac:spMkLst>
            <pc:docMk/>
            <pc:sldMk cId="2458510973" sldId="308"/>
            <ac:spMk id="17" creationId="{D4771268-CB57-404A-9271-370EB28F6090}"/>
          </ac:spMkLst>
        </pc:spChg>
        <pc:picChg chg="mod">
          <ac:chgData name="Megan Strant" userId="088c43c5-38a7-4257-8703-064fd6d3ce12" providerId="ADAL" clId="{A9E7FB35-653A-4860-8549-9D4584EC4943}" dt="2022-05-06T02:25:43.455" v="3786" actId="26606"/>
          <ac:picMkLst>
            <pc:docMk/>
            <pc:sldMk cId="2458510973" sldId="308"/>
            <ac:picMk id="5" creationId="{BCEEC091-8295-639C-2907-7A747A8D5E95}"/>
          </ac:picMkLst>
        </pc:picChg>
      </pc:sldChg>
      <pc:sldChg chg="modSp mod modAnim modNotesTx">
        <pc:chgData name="Megan Strant" userId="088c43c5-38a7-4257-8703-064fd6d3ce12" providerId="ADAL" clId="{A9E7FB35-653A-4860-8549-9D4584EC4943}" dt="2022-05-12T03:42:51.957" v="10084" actId="20577"/>
        <pc:sldMkLst>
          <pc:docMk/>
          <pc:sldMk cId="1794993589" sldId="309"/>
        </pc:sldMkLst>
        <pc:picChg chg="mod">
          <ac:chgData name="Megan Strant" userId="088c43c5-38a7-4257-8703-064fd6d3ce12" providerId="ADAL" clId="{A9E7FB35-653A-4860-8549-9D4584EC4943}" dt="2022-05-06T02:25:19.430" v="3785" actId="1076"/>
          <ac:picMkLst>
            <pc:docMk/>
            <pc:sldMk cId="1794993589" sldId="309"/>
            <ac:picMk id="7" creationId="{B17B1A8F-ECD6-1831-8512-2ED78591728F}"/>
          </ac:picMkLst>
        </pc:picChg>
      </pc:sldChg>
      <pc:sldChg chg="ord modAnim modNotesTx">
        <pc:chgData name="Megan Strant" userId="088c43c5-38a7-4257-8703-064fd6d3ce12" providerId="ADAL" clId="{A9E7FB35-653A-4860-8549-9D4584EC4943}" dt="2022-05-12T03:37:17.677" v="9353" actId="20577"/>
        <pc:sldMkLst>
          <pc:docMk/>
          <pc:sldMk cId="2637030167" sldId="310"/>
        </pc:sldMkLst>
      </pc:sldChg>
      <pc:sldChg chg="ord modAnim modNotesTx">
        <pc:chgData name="Megan Strant" userId="088c43c5-38a7-4257-8703-064fd6d3ce12" providerId="ADAL" clId="{A9E7FB35-653A-4860-8549-9D4584EC4943}" dt="2022-05-12T03:38:59.652" v="9440" actId="20577"/>
        <pc:sldMkLst>
          <pc:docMk/>
          <pc:sldMk cId="3668678193" sldId="311"/>
        </pc:sldMkLst>
      </pc:sldChg>
      <pc:sldChg chg="ord modNotesTx">
        <pc:chgData name="Megan Strant" userId="088c43c5-38a7-4257-8703-064fd6d3ce12" providerId="ADAL" clId="{A9E7FB35-653A-4860-8549-9D4584EC4943}" dt="2022-05-12T03:40:35.330" v="9601" actId="20577"/>
        <pc:sldMkLst>
          <pc:docMk/>
          <pc:sldMk cId="3250382839" sldId="312"/>
        </pc:sldMkLst>
      </pc:sldChg>
      <pc:sldChg chg="modAnim modNotesTx">
        <pc:chgData name="Megan Strant" userId="088c43c5-38a7-4257-8703-064fd6d3ce12" providerId="ADAL" clId="{A9E7FB35-653A-4860-8549-9D4584EC4943}" dt="2022-05-12T03:47:59.529" v="10550" actId="20577"/>
        <pc:sldMkLst>
          <pc:docMk/>
          <pc:sldMk cId="2832463501" sldId="313"/>
        </pc:sldMkLst>
      </pc:sldChg>
      <pc:sldChg chg="mod ord modAnim modShow">
        <pc:chgData name="Megan Strant" userId="088c43c5-38a7-4257-8703-064fd6d3ce12" providerId="ADAL" clId="{A9E7FB35-653A-4860-8549-9D4584EC4943}" dt="2022-05-06T02:12:35.911" v="3517"/>
        <pc:sldMkLst>
          <pc:docMk/>
          <pc:sldMk cId="2422845456" sldId="314"/>
        </pc:sldMkLst>
      </pc:sldChg>
      <pc:sldChg chg="del modAnim">
        <pc:chgData name="Megan Strant" userId="088c43c5-38a7-4257-8703-064fd6d3ce12" providerId="ADAL" clId="{A9E7FB35-653A-4860-8549-9D4584EC4943}" dt="2022-05-04T11:09:03.469" v="15" actId="47"/>
        <pc:sldMkLst>
          <pc:docMk/>
          <pc:sldMk cId="1664245411" sldId="315"/>
        </pc:sldMkLst>
      </pc:sldChg>
      <pc:sldChg chg="modNotesTx">
        <pc:chgData name="Megan Strant" userId="088c43c5-38a7-4257-8703-064fd6d3ce12" providerId="ADAL" clId="{A9E7FB35-653A-4860-8549-9D4584EC4943}" dt="2022-05-12T03:51:30.178" v="10926" actId="20577"/>
        <pc:sldMkLst>
          <pc:docMk/>
          <pc:sldMk cId="3194362" sldId="317"/>
        </pc:sldMkLst>
      </pc:sldChg>
      <pc:sldChg chg="modAnim modNotesTx">
        <pc:chgData name="Megan Strant" userId="088c43c5-38a7-4257-8703-064fd6d3ce12" providerId="ADAL" clId="{A9E7FB35-653A-4860-8549-9D4584EC4943}" dt="2022-05-12T03:54:32.922" v="11081" actId="20577"/>
        <pc:sldMkLst>
          <pc:docMk/>
          <pc:sldMk cId="2302556369" sldId="318"/>
        </pc:sldMkLst>
      </pc:sldChg>
      <pc:sldChg chg="addSp delSp modSp mod ord modNotesTx">
        <pc:chgData name="Megan Strant" userId="088c43c5-38a7-4257-8703-064fd6d3ce12" providerId="ADAL" clId="{A9E7FB35-653A-4860-8549-9D4584EC4943}" dt="2022-05-12T03:53:18.385" v="10986" actId="20577"/>
        <pc:sldMkLst>
          <pc:docMk/>
          <pc:sldMk cId="1822038673" sldId="319"/>
        </pc:sldMkLst>
        <pc:spChg chg="mod">
          <ac:chgData name="Megan Strant" userId="088c43c5-38a7-4257-8703-064fd6d3ce12" providerId="ADAL" clId="{A9E7FB35-653A-4860-8549-9D4584EC4943}" dt="2022-05-06T02:15:29.393" v="3648" actId="26606"/>
          <ac:spMkLst>
            <pc:docMk/>
            <pc:sldMk cId="1822038673" sldId="319"/>
            <ac:spMk id="2" creationId="{4E3815D0-59BF-3E38-A6D9-637875809CEF}"/>
          </ac:spMkLst>
        </pc:spChg>
        <pc:spChg chg="del">
          <ac:chgData name="Megan Strant" userId="088c43c5-38a7-4257-8703-064fd6d3ce12" providerId="ADAL" clId="{A9E7FB35-653A-4860-8549-9D4584EC4943}" dt="2022-05-06T02:15:29.393" v="3648" actId="26606"/>
          <ac:spMkLst>
            <pc:docMk/>
            <pc:sldMk cId="1822038673" sldId="319"/>
            <ac:spMk id="9" creationId="{56E9B3E6-E277-4D68-BA48-9CB43FFBD6E2}"/>
          </ac:spMkLst>
        </pc:spChg>
        <pc:spChg chg="del">
          <ac:chgData name="Megan Strant" userId="088c43c5-38a7-4257-8703-064fd6d3ce12" providerId="ADAL" clId="{A9E7FB35-653A-4860-8549-9D4584EC4943}" dt="2022-05-06T02:15:29.393" v="3648" actId="26606"/>
          <ac:spMkLst>
            <pc:docMk/>
            <pc:sldMk cId="1822038673" sldId="319"/>
            <ac:spMk id="16" creationId="{D5B0017B-2ECA-49AF-B397-DC140825DF8D}"/>
          </ac:spMkLst>
        </pc:spChg>
        <pc:spChg chg="add">
          <ac:chgData name="Megan Strant" userId="088c43c5-38a7-4257-8703-064fd6d3ce12" providerId="ADAL" clId="{A9E7FB35-653A-4860-8549-9D4584EC4943}" dt="2022-05-06T02:15:29.393" v="3648" actId="26606"/>
          <ac:spMkLst>
            <pc:docMk/>
            <pc:sldMk cId="1822038673" sldId="319"/>
            <ac:spMk id="23" creationId="{A5711A0E-A428-4ED1-96CB-33D69FD842E4}"/>
          </ac:spMkLst>
        </pc:spChg>
        <pc:grpChg chg="del">
          <ac:chgData name="Megan Strant" userId="088c43c5-38a7-4257-8703-064fd6d3ce12" providerId="ADAL" clId="{A9E7FB35-653A-4860-8549-9D4584EC4943}" dt="2022-05-06T02:15:29.393" v="3648" actId="26606"/>
          <ac:grpSpMkLst>
            <pc:docMk/>
            <pc:sldMk cId="1822038673" sldId="319"/>
            <ac:grpSpMk id="11" creationId="{AE1C45F0-260A-458C-96ED-C1F6D2151219}"/>
          </ac:grpSpMkLst>
        </pc:grpChg>
        <pc:graphicFrameChg chg="mod modGraphic">
          <ac:chgData name="Megan Strant" userId="088c43c5-38a7-4257-8703-064fd6d3ce12" providerId="ADAL" clId="{A9E7FB35-653A-4860-8549-9D4584EC4943}" dt="2022-05-06T02:26:07.276" v="3787" actId="207"/>
          <ac:graphicFrameMkLst>
            <pc:docMk/>
            <pc:sldMk cId="1822038673" sldId="319"/>
            <ac:graphicFrameMk id="4" creationId="{BE8A7FE0-DD8D-40A9-B478-7F2A3994B140}"/>
          </ac:graphicFrameMkLst>
        </pc:graphicFrameChg>
        <pc:cxnChg chg="del">
          <ac:chgData name="Megan Strant" userId="088c43c5-38a7-4257-8703-064fd6d3ce12" providerId="ADAL" clId="{A9E7FB35-653A-4860-8549-9D4584EC4943}" dt="2022-05-06T02:15:29.393" v="3648" actId="26606"/>
          <ac:cxnSpMkLst>
            <pc:docMk/>
            <pc:sldMk cId="1822038673" sldId="319"/>
            <ac:cxnSpMk id="18" creationId="{6CF1BAF6-AD41-4082-B212-8A1F9A2E8779}"/>
          </ac:cxnSpMkLst>
        </pc:cxnChg>
      </pc:sldChg>
      <pc:sldChg chg="modAnim modNotesTx">
        <pc:chgData name="Megan Strant" userId="088c43c5-38a7-4257-8703-064fd6d3ce12" providerId="ADAL" clId="{A9E7FB35-653A-4860-8549-9D4584EC4943}" dt="2022-05-12T03:56:43.477" v="11213" actId="5793"/>
        <pc:sldMkLst>
          <pc:docMk/>
          <pc:sldMk cId="1116117746" sldId="320"/>
        </pc:sldMkLst>
      </pc:sldChg>
      <pc:sldChg chg="addSp delSp modSp mod modNotesTx">
        <pc:chgData name="Megan Strant" userId="088c43c5-38a7-4257-8703-064fd6d3ce12" providerId="ADAL" clId="{A9E7FB35-653A-4860-8549-9D4584EC4943}" dt="2022-05-12T11:44:20.211" v="13608" actId="20577"/>
        <pc:sldMkLst>
          <pc:docMk/>
          <pc:sldMk cId="1050500169" sldId="325"/>
        </pc:sldMkLst>
        <pc:spChg chg="add del mod">
          <ac:chgData name="Megan Strant" userId="088c43c5-38a7-4257-8703-064fd6d3ce12" providerId="ADAL" clId="{A9E7FB35-653A-4860-8549-9D4584EC4943}" dt="2022-05-05T04:32:28.540" v="783" actId="26606"/>
          <ac:spMkLst>
            <pc:docMk/>
            <pc:sldMk cId="1050500169" sldId="325"/>
            <ac:spMk id="5" creationId="{54FB3572-4494-EB4B-F608-668A7DD46D64}"/>
          </ac:spMkLst>
        </pc:spChg>
        <pc:spChg chg="del">
          <ac:chgData name="Megan Strant" userId="088c43c5-38a7-4257-8703-064fd6d3ce12" providerId="ADAL" clId="{A9E7FB35-653A-4860-8549-9D4584EC4943}" dt="2022-05-05T04:32:28.540" v="783" actId="26606"/>
          <ac:spMkLst>
            <pc:docMk/>
            <pc:sldMk cId="1050500169" sldId="325"/>
            <ac:spMk id="9" creationId="{A4AC5506-6312-4701-8D3C-40187889A947}"/>
          </ac:spMkLst>
        </pc:spChg>
        <pc:spChg chg="add">
          <ac:chgData name="Megan Strant" userId="088c43c5-38a7-4257-8703-064fd6d3ce12" providerId="ADAL" clId="{A9E7FB35-653A-4860-8549-9D4584EC4943}" dt="2022-05-05T04:32:28.540" v="783" actId="26606"/>
          <ac:spMkLst>
            <pc:docMk/>
            <pc:sldMk cId="1050500169" sldId="325"/>
            <ac:spMk id="14" creationId="{A4AC5506-6312-4701-8D3C-40187889A947}"/>
          </ac:spMkLst>
        </pc:spChg>
        <pc:picChg chg="del">
          <ac:chgData name="Megan Strant" userId="088c43c5-38a7-4257-8703-064fd6d3ce12" providerId="ADAL" clId="{A9E7FB35-653A-4860-8549-9D4584EC4943}" dt="2022-05-05T04:21:10.629" v="781" actId="478"/>
          <ac:picMkLst>
            <pc:docMk/>
            <pc:sldMk cId="1050500169" sldId="325"/>
            <ac:picMk id="4" creationId="{A7638DB1-D306-CEFD-E603-7E8D9776CFC3}"/>
          </ac:picMkLst>
        </pc:picChg>
        <pc:picChg chg="add mod">
          <ac:chgData name="Megan Strant" userId="088c43c5-38a7-4257-8703-064fd6d3ce12" providerId="ADAL" clId="{A9E7FB35-653A-4860-8549-9D4584EC4943}" dt="2022-05-05T04:32:44.583" v="787" actId="208"/>
          <ac:picMkLst>
            <pc:docMk/>
            <pc:sldMk cId="1050500169" sldId="325"/>
            <ac:picMk id="7" creationId="{3B5C5F23-E098-0394-890D-E624D0B4C673}"/>
          </ac:picMkLst>
        </pc:picChg>
      </pc:sldChg>
      <pc:sldChg chg="del">
        <pc:chgData name="Megan Strant" userId="088c43c5-38a7-4257-8703-064fd6d3ce12" providerId="ADAL" clId="{A9E7FB35-653A-4860-8549-9D4584EC4943}" dt="2022-05-04T11:12:13.250" v="25" actId="47"/>
        <pc:sldMkLst>
          <pc:docMk/>
          <pc:sldMk cId="4056119992" sldId="327"/>
        </pc:sldMkLst>
      </pc:sldChg>
      <pc:sldChg chg="del">
        <pc:chgData name="Megan Strant" userId="088c43c5-38a7-4257-8703-064fd6d3ce12" providerId="ADAL" clId="{A9E7FB35-653A-4860-8549-9D4584EC4943}" dt="2022-05-04T11:12:14.732" v="26" actId="47"/>
        <pc:sldMkLst>
          <pc:docMk/>
          <pc:sldMk cId="691641227" sldId="328"/>
        </pc:sldMkLst>
      </pc:sldChg>
      <pc:sldChg chg="modSp mod modNotesTx">
        <pc:chgData name="Megan Strant" userId="088c43c5-38a7-4257-8703-064fd6d3ce12" providerId="ADAL" clId="{A9E7FB35-653A-4860-8549-9D4584EC4943}" dt="2022-05-12T10:33:48.212" v="13583" actId="20577"/>
        <pc:sldMkLst>
          <pc:docMk/>
          <pc:sldMk cId="1101473047" sldId="329"/>
        </pc:sldMkLst>
        <pc:spChg chg="mod">
          <ac:chgData name="Megan Strant" userId="088c43c5-38a7-4257-8703-064fd6d3ce12" providerId="ADAL" clId="{A9E7FB35-653A-4860-8549-9D4584EC4943}" dt="2022-05-12T10:33:48.212" v="13583" actId="20577"/>
          <ac:spMkLst>
            <pc:docMk/>
            <pc:sldMk cId="1101473047" sldId="329"/>
            <ac:spMk id="2" creationId="{A57E04EF-1D5C-693E-30F8-5AD0A5F966E9}"/>
          </ac:spMkLst>
        </pc:spChg>
        <pc:picChg chg="mod">
          <ac:chgData name="Megan Strant" userId="088c43c5-38a7-4257-8703-064fd6d3ce12" providerId="ADAL" clId="{A9E7FB35-653A-4860-8549-9D4584EC4943}" dt="2022-05-04T11:11:48.781" v="24" actId="208"/>
          <ac:picMkLst>
            <pc:docMk/>
            <pc:sldMk cId="1101473047" sldId="329"/>
            <ac:picMk id="7" creationId="{19107EAE-E8F5-DAB1-A594-3647E7C9F93E}"/>
          </ac:picMkLst>
        </pc:picChg>
      </pc:sldChg>
      <pc:sldChg chg="addSp delSp modSp mod modNotesTx">
        <pc:chgData name="Megan Strant" userId="088c43c5-38a7-4257-8703-064fd6d3ce12" providerId="ADAL" clId="{A9E7FB35-653A-4860-8549-9D4584EC4943}" dt="2022-05-12T11:46:38.798" v="13633" actId="113"/>
        <pc:sldMkLst>
          <pc:docMk/>
          <pc:sldMk cId="808923249" sldId="330"/>
        </pc:sldMkLst>
        <pc:spChg chg="mod">
          <ac:chgData name="Megan Strant" userId="088c43c5-38a7-4257-8703-064fd6d3ce12" providerId="ADAL" clId="{A9E7FB35-653A-4860-8549-9D4584EC4943}" dt="2022-05-06T02:16:50.807" v="3653" actId="26606"/>
          <ac:spMkLst>
            <pc:docMk/>
            <pc:sldMk cId="808923249" sldId="330"/>
            <ac:spMk id="2" creationId="{A57E04EF-1D5C-693E-30F8-5AD0A5F966E9}"/>
          </ac:spMkLst>
        </pc:spChg>
        <pc:spChg chg="mod">
          <ac:chgData name="Megan Strant" userId="088c43c5-38a7-4257-8703-064fd6d3ce12" providerId="ADAL" clId="{A9E7FB35-653A-4860-8549-9D4584EC4943}" dt="2022-05-06T02:16:50.807" v="3653" actId="26606"/>
          <ac:spMkLst>
            <pc:docMk/>
            <pc:sldMk cId="808923249" sldId="330"/>
            <ac:spMk id="3" creationId="{C52FA817-6576-8A97-1C28-ACB95C537CFC}"/>
          </ac:spMkLst>
        </pc:spChg>
        <pc:spChg chg="del">
          <ac:chgData name="Megan Strant" userId="088c43c5-38a7-4257-8703-064fd6d3ce12" providerId="ADAL" clId="{A9E7FB35-653A-4860-8549-9D4584EC4943}" dt="2022-05-06T02:16:50.807" v="3653" actId="26606"/>
          <ac:spMkLst>
            <pc:docMk/>
            <pc:sldMk cId="808923249" sldId="330"/>
            <ac:spMk id="8" creationId="{B6CDA21F-E7AF-4C75-8395-33F58D5B0E45}"/>
          </ac:spMkLst>
        </pc:spChg>
        <pc:spChg chg="del">
          <ac:chgData name="Megan Strant" userId="088c43c5-38a7-4257-8703-064fd6d3ce12" providerId="ADAL" clId="{A9E7FB35-653A-4860-8549-9D4584EC4943}" dt="2022-05-06T02:16:50.807" v="3653" actId="26606"/>
          <ac:spMkLst>
            <pc:docMk/>
            <pc:sldMk cId="808923249" sldId="330"/>
            <ac:spMk id="15" creationId="{D5B0017B-2ECA-49AF-B397-DC140825DF8D}"/>
          </ac:spMkLst>
        </pc:spChg>
        <pc:spChg chg="add">
          <ac:chgData name="Megan Strant" userId="088c43c5-38a7-4257-8703-064fd6d3ce12" providerId="ADAL" clId="{A9E7FB35-653A-4860-8549-9D4584EC4943}" dt="2022-05-06T02:16:50.807" v="3653" actId="26606"/>
          <ac:spMkLst>
            <pc:docMk/>
            <pc:sldMk cId="808923249" sldId="330"/>
            <ac:spMk id="22" creationId="{7264F718-7FAC-4056-9FA9-A603EC682FE7}"/>
          </ac:spMkLst>
        </pc:spChg>
        <pc:spChg chg="add">
          <ac:chgData name="Megan Strant" userId="088c43c5-38a7-4257-8703-064fd6d3ce12" providerId="ADAL" clId="{A9E7FB35-653A-4860-8549-9D4584EC4943}" dt="2022-05-06T02:16:50.807" v="3653" actId="26606"/>
          <ac:spMkLst>
            <pc:docMk/>
            <pc:sldMk cId="808923249" sldId="330"/>
            <ac:spMk id="24" creationId="{F74639F7-E3C7-4165-A83E-6386A86BA1DA}"/>
          </ac:spMkLst>
        </pc:spChg>
        <pc:spChg chg="add">
          <ac:chgData name="Megan Strant" userId="088c43c5-38a7-4257-8703-064fd6d3ce12" providerId="ADAL" clId="{A9E7FB35-653A-4860-8549-9D4584EC4943}" dt="2022-05-06T02:16:50.807" v="3653" actId="26606"/>
          <ac:spMkLst>
            <pc:docMk/>
            <pc:sldMk cId="808923249" sldId="330"/>
            <ac:spMk id="26" creationId="{8B3AF0F1-707A-463E-B5EE-33C63A40CFC9}"/>
          </ac:spMkLst>
        </pc:spChg>
        <pc:grpChg chg="del">
          <ac:chgData name="Megan Strant" userId="088c43c5-38a7-4257-8703-064fd6d3ce12" providerId="ADAL" clId="{A9E7FB35-653A-4860-8549-9D4584EC4943}" dt="2022-05-06T02:16:50.807" v="3653" actId="26606"/>
          <ac:grpSpMkLst>
            <pc:docMk/>
            <pc:sldMk cId="808923249" sldId="330"/>
            <ac:grpSpMk id="10" creationId="{AE1C45F0-260A-458C-96ED-C1F6D2151219}"/>
          </ac:grpSpMkLst>
        </pc:grpChg>
        <pc:cxnChg chg="del">
          <ac:chgData name="Megan Strant" userId="088c43c5-38a7-4257-8703-064fd6d3ce12" providerId="ADAL" clId="{A9E7FB35-653A-4860-8549-9D4584EC4943}" dt="2022-05-06T02:16:50.807" v="3653" actId="26606"/>
          <ac:cxnSpMkLst>
            <pc:docMk/>
            <pc:sldMk cId="808923249" sldId="330"/>
            <ac:cxnSpMk id="17" creationId="{6CF1BAF6-AD41-4082-B212-8A1F9A2E8779}"/>
          </ac:cxnSpMkLst>
        </pc:cxnChg>
      </pc:sldChg>
      <pc:sldChg chg="addSp delSp modSp mod modNotesTx">
        <pc:chgData name="Megan Strant" userId="088c43c5-38a7-4257-8703-064fd6d3ce12" providerId="ADAL" clId="{A9E7FB35-653A-4860-8549-9D4584EC4943}" dt="2022-05-12T11:42:36.509" v="13588" actId="20577"/>
        <pc:sldMkLst>
          <pc:docMk/>
          <pc:sldMk cId="4069975598" sldId="5716"/>
        </pc:sldMkLst>
        <pc:spChg chg="mod">
          <ac:chgData name="Megan Strant" userId="088c43c5-38a7-4257-8703-064fd6d3ce12" providerId="ADAL" clId="{A9E7FB35-653A-4860-8549-9D4584EC4943}" dt="2022-05-06T02:27:41.684" v="3795" actId="26606"/>
          <ac:spMkLst>
            <pc:docMk/>
            <pc:sldMk cId="4069975598" sldId="5716"/>
            <ac:spMk id="2" creationId="{F65D7817-6416-40B1-A93E-36FCAFC0BC6D}"/>
          </ac:spMkLst>
        </pc:spChg>
        <pc:spChg chg="del">
          <ac:chgData name="Megan Strant" userId="088c43c5-38a7-4257-8703-064fd6d3ce12" providerId="ADAL" clId="{A9E7FB35-653A-4860-8549-9D4584EC4943}" dt="2022-05-06T02:27:41.684" v="3795" actId="26606"/>
          <ac:spMkLst>
            <pc:docMk/>
            <pc:sldMk cId="4069975598" sldId="5716"/>
            <ac:spMk id="10" creationId="{47942995-B07F-4636-9A06-C6A104B260A8}"/>
          </ac:spMkLst>
        </pc:spChg>
        <pc:spChg chg="del">
          <ac:chgData name="Megan Strant" userId="088c43c5-38a7-4257-8703-064fd6d3ce12" providerId="ADAL" clId="{A9E7FB35-653A-4860-8549-9D4584EC4943}" dt="2022-05-06T02:27:41.684" v="3795" actId="26606"/>
          <ac:spMkLst>
            <pc:docMk/>
            <pc:sldMk cId="4069975598" sldId="5716"/>
            <ac:spMk id="17" creationId="{B81933D1-5615-42C7-9C0B-4EB7105CCE2D}"/>
          </ac:spMkLst>
        </pc:spChg>
        <pc:spChg chg="del">
          <ac:chgData name="Megan Strant" userId="088c43c5-38a7-4257-8703-064fd6d3ce12" providerId="ADAL" clId="{A9E7FB35-653A-4860-8549-9D4584EC4943}" dt="2022-05-06T02:27:41.684" v="3795" actId="26606"/>
          <ac:spMkLst>
            <pc:docMk/>
            <pc:sldMk cId="4069975598" sldId="5716"/>
            <ac:spMk id="19" creationId="{19C9EAEA-39D0-4B0E-A0EB-51E7B26740B1}"/>
          </ac:spMkLst>
        </pc:spChg>
        <pc:spChg chg="add">
          <ac:chgData name="Megan Strant" userId="088c43c5-38a7-4257-8703-064fd6d3ce12" providerId="ADAL" clId="{A9E7FB35-653A-4860-8549-9D4584EC4943}" dt="2022-05-06T02:27:41.684" v="3795" actId="26606"/>
          <ac:spMkLst>
            <pc:docMk/>
            <pc:sldMk cId="4069975598" sldId="5716"/>
            <ac:spMk id="24" creationId="{D4771268-CB57-404A-9271-370EB28F6090}"/>
          </ac:spMkLst>
        </pc:spChg>
        <pc:grpChg chg="del">
          <ac:chgData name="Megan Strant" userId="088c43c5-38a7-4257-8703-064fd6d3ce12" providerId="ADAL" clId="{A9E7FB35-653A-4860-8549-9D4584EC4943}" dt="2022-05-06T02:27:41.684" v="3795" actId="26606"/>
          <ac:grpSpMkLst>
            <pc:docMk/>
            <pc:sldMk cId="4069975598" sldId="5716"/>
            <ac:grpSpMk id="12" creationId="{032D8612-31EB-44CF-A1D0-14FD4C705424}"/>
          </ac:grpSpMkLst>
        </pc:grpChg>
        <pc:picChg chg="mod">
          <ac:chgData name="Megan Strant" userId="088c43c5-38a7-4257-8703-064fd6d3ce12" providerId="ADAL" clId="{A9E7FB35-653A-4860-8549-9D4584EC4943}" dt="2022-05-06T02:27:41.684" v="3795" actId="26606"/>
          <ac:picMkLst>
            <pc:docMk/>
            <pc:sldMk cId="4069975598" sldId="5716"/>
            <ac:picMk id="5" creationId="{904CBDF4-C3F2-4031-8EB8-965D2DA3D0D4}"/>
          </ac:picMkLst>
        </pc:picChg>
      </pc:sldChg>
      <pc:sldChg chg="modSp modNotesTx">
        <pc:chgData name="Megan Strant" userId="088c43c5-38a7-4257-8703-064fd6d3ce12" providerId="ADAL" clId="{A9E7FB35-653A-4860-8549-9D4584EC4943}" dt="2022-05-12T10:35:47.861" v="13586"/>
        <pc:sldMkLst>
          <pc:docMk/>
          <pc:sldMk cId="1762815487" sldId="5723"/>
        </pc:sldMkLst>
        <pc:graphicFrameChg chg="mod">
          <ac:chgData name="Megan Strant" userId="088c43c5-38a7-4257-8703-064fd6d3ce12" providerId="ADAL" clId="{A9E7FB35-653A-4860-8549-9D4584EC4943}" dt="2022-05-12T10:35:47.861" v="13586"/>
          <ac:graphicFrameMkLst>
            <pc:docMk/>
            <pc:sldMk cId="1762815487" sldId="5723"/>
            <ac:graphicFrameMk id="5" creationId="{39719DFA-696C-41BC-8E3B-DBFBAB8B6032}"/>
          </ac:graphicFrameMkLst>
        </pc:graphicFrameChg>
      </pc:sldChg>
      <pc:sldChg chg="del">
        <pc:chgData name="Megan Strant" userId="088c43c5-38a7-4257-8703-064fd6d3ce12" providerId="ADAL" clId="{A9E7FB35-653A-4860-8549-9D4584EC4943}" dt="2022-05-05T04:19:20.424" v="767" actId="47"/>
        <pc:sldMkLst>
          <pc:docMk/>
          <pc:sldMk cId="569349171" sldId="5727"/>
        </pc:sldMkLst>
      </pc:sldChg>
      <pc:sldChg chg="modNotesTx">
        <pc:chgData name="Megan Strant" userId="088c43c5-38a7-4257-8703-064fd6d3ce12" providerId="ADAL" clId="{A9E7FB35-653A-4860-8549-9D4584EC4943}" dt="2022-05-12T04:13:56.220" v="13207" actId="20577"/>
        <pc:sldMkLst>
          <pc:docMk/>
          <pc:sldMk cId="2171645221" sldId="5728"/>
        </pc:sldMkLst>
      </pc:sldChg>
      <pc:sldChg chg="modSp modNotesTx">
        <pc:chgData name="Megan Strant" userId="088c43c5-38a7-4257-8703-064fd6d3ce12" providerId="ADAL" clId="{A9E7FB35-653A-4860-8549-9D4584EC4943}" dt="2022-05-12T03:32:27.679" v="8575" actId="20577"/>
        <pc:sldMkLst>
          <pc:docMk/>
          <pc:sldMk cId="1197701465" sldId="5730"/>
        </pc:sldMkLst>
        <pc:graphicFrameChg chg="mod">
          <ac:chgData name="Megan Strant" userId="088c43c5-38a7-4257-8703-064fd6d3ce12" providerId="ADAL" clId="{A9E7FB35-653A-4860-8549-9D4584EC4943}" dt="2022-05-12T02:46:13.867" v="4418" actId="20577"/>
          <ac:graphicFrameMkLst>
            <pc:docMk/>
            <pc:sldMk cId="1197701465" sldId="5730"/>
            <ac:graphicFrameMk id="5" creationId="{37F8359A-5EC5-B041-AFC2-7BA24019C264}"/>
          </ac:graphicFrameMkLst>
        </pc:graphicFrameChg>
      </pc:sldChg>
      <pc:sldChg chg="modSp mod modNotesTx">
        <pc:chgData name="Megan Strant" userId="088c43c5-38a7-4257-8703-064fd6d3ce12" providerId="ADAL" clId="{A9E7FB35-653A-4860-8549-9D4584EC4943}" dt="2022-05-12T03:27:46.769" v="8029" actId="20577"/>
        <pc:sldMkLst>
          <pc:docMk/>
          <pc:sldMk cId="1965128791" sldId="2123259523"/>
        </pc:sldMkLst>
        <pc:spChg chg="mod">
          <ac:chgData name="Megan Strant" userId="088c43c5-38a7-4257-8703-064fd6d3ce12" providerId="ADAL" clId="{A9E7FB35-653A-4860-8549-9D4584EC4943}" dt="2022-05-06T02:23:59.015" v="3783" actId="207"/>
          <ac:spMkLst>
            <pc:docMk/>
            <pc:sldMk cId="1965128791" sldId="2123259523"/>
            <ac:spMk id="43" creationId="{03299796-52DF-4AEB-B04C-70F82568148E}"/>
          </ac:spMkLst>
        </pc:spChg>
        <pc:spChg chg="mod">
          <ac:chgData name="Megan Strant" userId="088c43c5-38a7-4257-8703-064fd6d3ce12" providerId="ADAL" clId="{A9E7FB35-653A-4860-8549-9D4584EC4943}" dt="2022-05-06T02:23:57.140" v="3782" actId="207"/>
          <ac:spMkLst>
            <pc:docMk/>
            <pc:sldMk cId="1965128791" sldId="2123259523"/>
            <ac:spMk id="44" creationId="{124C4079-D568-4175-91D9-8A0AC0986EC6}"/>
          </ac:spMkLst>
        </pc:spChg>
        <pc:spChg chg="mod">
          <ac:chgData name="Megan Strant" userId="088c43c5-38a7-4257-8703-064fd6d3ce12" providerId="ADAL" clId="{A9E7FB35-653A-4860-8549-9D4584EC4943}" dt="2022-05-06T02:23:03.305" v="3774" actId="207"/>
          <ac:spMkLst>
            <pc:docMk/>
            <pc:sldMk cId="1965128791" sldId="2123259523"/>
            <ac:spMk id="59" creationId="{CC75DA07-60CE-4EB6-9008-3AE4E5CF2EA5}"/>
          </ac:spMkLst>
        </pc:spChg>
        <pc:spChg chg="mod">
          <ac:chgData name="Megan Strant" userId="088c43c5-38a7-4257-8703-064fd6d3ce12" providerId="ADAL" clId="{A9E7FB35-653A-4860-8549-9D4584EC4943}" dt="2022-05-06T02:23:36.618" v="3778" actId="207"/>
          <ac:spMkLst>
            <pc:docMk/>
            <pc:sldMk cId="1965128791" sldId="2123259523"/>
            <ac:spMk id="69" creationId="{0C3321AC-6F33-4447-93E0-BE62A4A3C205}"/>
          </ac:spMkLst>
        </pc:spChg>
        <pc:spChg chg="mod">
          <ac:chgData name="Megan Strant" userId="088c43c5-38a7-4257-8703-064fd6d3ce12" providerId="ADAL" clId="{A9E7FB35-653A-4860-8549-9D4584EC4943}" dt="2022-05-06T02:22:46.471" v="3773" actId="207"/>
          <ac:spMkLst>
            <pc:docMk/>
            <pc:sldMk cId="1965128791" sldId="2123259523"/>
            <ac:spMk id="73" creationId="{32A89130-C6DD-4B65-BC29-0C8EB734EB1A}"/>
          </ac:spMkLst>
        </pc:spChg>
        <pc:spChg chg="mod">
          <ac:chgData name="Megan Strant" userId="088c43c5-38a7-4257-8703-064fd6d3ce12" providerId="ADAL" clId="{A9E7FB35-653A-4860-8549-9D4584EC4943}" dt="2022-05-06T02:23:33.716" v="3777" actId="207"/>
          <ac:spMkLst>
            <pc:docMk/>
            <pc:sldMk cId="1965128791" sldId="2123259523"/>
            <ac:spMk id="74" creationId="{0FE10BC7-B3B0-4DA7-8239-71F47AA31F6B}"/>
          </ac:spMkLst>
        </pc:spChg>
        <pc:spChg chg="mod">
          <ac:chgData name="Megan Strant" userId="088c43c5-38a7-4257-8703-064fd6d3ce12" providerId="ADAL" clId="{A9E7FB35-653A-4860-8549-9D4584EC4943}" dt="2022-05-06T02:22:46.471" v="3773" actId="207"/>
          <ac:spMkLst>
            <pc:docMk/>
            <pc:sldMk cId="1965128791" sldId="2123259523"/>
            <ac:spMk id="75" creationId="{5F8561B5-EECD-4F1E-832D-02D790BF7335}"/>
          </ac:spMkLst>
        </pc:spChg>
        <pc:spChg chg="mod">
          <ac:chgData name="Megan Strant" userId="088c43c5-38a7-4257-8703-064fd6d3ce12" providerId="ADAL" clId="{A9E7FB35-653A-4860-8549-9D4584EC4943}" dt="2022-05-06T02:22:46.471" v="3773" actId="207"/>
          <ac:spMkLst>
            <pc:docMk/>
            <pc:sldMk cId="1965128791" sldId="2123259523"/>
            <ac:spMk id="76" creationId="{90EF848E-EC92-4C8C-A454-172EC2B609A4}"/>
          </ac:spMkLst>
        </pc:spChg>
        <pc:spChg chg="mod">
          <ac:chgData name="Megan Strant" userId="088c43c5-38a7-4257-8703-064fd6d3ce12" providerId="ADAL" clId="{A9E7FB35-653A-4860-8549-9D4584EC4943}" dt="2022-05-06T02:22:46.471" v="3773" actId="207"/>
          <ac:spMkLst>
            <pc:docMk/>
            <pc:sldMk cId="1965128791" sldId="2123259523"/>
            <ac:spMk id="77" creationId="{7E4EAC4A-D552-4292-8A17-38CDB2408889}"/>
          </ac:spMkLst>
        </pc:spChg>
        <pc:spChg chg="mod">
          <ac:chgData name="Megan Strant" userId="088c43c5-38a7-4257-8703-064fd6d3ce12" providerId="ADAL" clId="{A9E7FB35-653A-4860-8549-9D4584EC4943}" dt="2022-05-06T02:22:46.471" v="3773" actId="207"/>
          <ac:spMkLst>
            <pc:docMk/>
            <pc:sldMk cId="1965128791" sldId="2123259523"/>
            <ac:spMk id="78" creationId="{31A79D4C-19FB-45E9-B183-355A22205EA2}"/>
          </ac:spMkLst>
        </pc:spChg>
        <pc:spChg chg="mod">
          <ac:chgData name="Megan Strant" userId="088c43c5-38a7-4257-8703-064fd6d3ce12" providerId="ADAL" clId="{A9E7FB35-653A-4860-8549-9D4584EC4943}" dt="2022-05-06T02:22:46.471" v="3773" actId="207"/>
          <ac:spMkLst>
            <pc:docMk/>
            <pc:sldMk cId="1965128791" sldId="2123259523"/>
            <ac:spMk id="79" creationId="{97672E06-BC18-48AC-AC05-832A7C5B6DF5}"/>
          </ac:spMkLst>
        </pc:spChg>
        <pc:spChg chg="mod">
          <ac:chgData name="Megan Strant" userId="088c43c5-38a7-4257-8703-064fd6d3ce12" providerId="ADAL" clId="{A9E7FB35-653A-4860-8549-9D4584EC4943}" dt="2022-05-06T02:23:40.134" v="3779" actId="207"/>
          <ac:spMkLst>
            <pc:docMk/>
            <pc:sldMk cId="1965128791" sldId="2123259523"/>
            <ac:spMk id="80" creationId="{BEFD4392-C4FC-40B9-BA02-9272CD84B937}"/>
          </ac:spMkLst>
        </pc:spChg>
        <pc:picChg chg="mod">
          <ac:chgData name="Megan Strant" userId="088c43c5-38a7-4257-8703-064fd6d3ce12" providerId="ADAL" clId="{A9E7FB35-653A-4860-8549-9D4584EC4943}" dt="2022-05-06T02:23:16.362" v="3776" actId="207"/>
          <ac:picMkLst>
            <pc:docMk/>
            <pc:sldMk cId="1965128791" sldId="2123259523"/>
            <ac:picMk id="29" creationId="{EC280CEB-799E-4BED-AB22-8F4687A95774}"/>
          </ac:picMkLst>
        </pc:picChg>
      </pc:sldChg>
      <pc:sldChg chg="addSp modSp mod ord modNotesTx">
        <pc:chgData name="Megan Strant" userId="088c43c5-38a7-4257-8703-064fd6d3ce12" providerId="ADAL" clId="{A9E7FB35-653A-4860-8549-9D4584EC4943}" dt="2022-05-12T10:33:41.472" v="13582" actId="20577"/>
        <pc:sldMkLst>
          <pc:docMk/>
          <pc:sldMk cId="1916450231" sldId="2123259524"/>
        </pc:sldMkLst>
        <pc:spChg chg="add mod">
          <ac:chgData name="Megan Strant" userId="088c43c5-38a7-4257-8703-064fd6d3ce12" providerId="ADAL" clId="{A9E7FB35-653A-4860-8549-9D4584EC4943}" dt="2022-05-12T10:33:41.472" v="13582" actId="20577"/>
          <ac:spMkLst>
            <pc:docMk/>
            <pc:sldMk cId="1916450231" sldId="2123259524"/>
            <ac:spMk id="2" creationId="{DCC79714-F57E-8148-51C9-F8DBC37D36D0}"/>
          </ac:spMkLst>
        </pc:spChg>
        <pc:spChg chg="add">
          <ac:chgData name="Megan Strant" userId="088c43c5-38a7-4257-8703-064fd6d3ce12" providerId="ADAL" clId="{A9E7FB35-653A-4860-8549-9D4584EC4943}" dt="2022-05-06T02:28:40.073" v="3820" actId="26606"/>
          <ac:spMkLst>
            <pc:docMk/>
            <pc:sldMk cId="1916450231" sldId="2123259524"/>
            <ac:spMk id="10" creationId="{D4771268-CB57-404A-9271-370EB28F6090}"/>
          </ac:spMkLst>
        </pc:spChg>
        <pc:picChg chg="mod ord">
          <ac:chgData name="Megan Strant" userId="088c43c5-38a7-4257-8703-064fd6d3ce12" providerId="ADAL" clId="{A9E7FB35-653A-4860-8549-9D4584EC4943}" dt="2022-05-12T10:33:28.892" v="13569" actId="1076"/>
          <ac:picMkLst>
            <pc:docMk/>
            <pc:sldMk cId="1916450231" sldId="2123259524"/>
            <ac:picMk id="5" creationId="{5EC7C127-748D-E7A7-FF90-ABC4A95E35F8}"/>
          </ac:picMkLst>
        </pc:picChg>
      </pc:sldChg>
      <pc:sldChg chg="modSp mod modAnim modNotesTx">
        <pc:chgData name="Megan Strant" userId="088c43c5-38a7-4257-8703-064fd6d3ce12" providerId="ADAL" clId="{A9E7FB35-653A-4860-8549-9D4584EC4943}" dt="2022-05-12T03:34:31.494" v="9010" actId="33524"/>
        <pc:sldMkLst>
          <pc:docMk/>
          <pc:sldMk cId="3601026645" sldId="2123259525"/>
        </pc:sldMkLst>
        <pc:spChg chg="mod">
          <ac:chgData name="Megan Strant" userId="088c43c5-38a7-4257-8703-064fd6d3ce12" providerId="ADAL" clId="{A9E7FB35-653A-4860-8549-9D4584EC4943}" dt="2022-05-06T02:12:16.743" v="3515" actId="20577"/>
          <ac:spMkLst>
            <pc:docMk/>
            <pc:sldMk cId="3601026645" sldId="2123259525"/>
            <ac:spMk id="2" creationId="{3BF4B00D-1E45-9209-5DC3-F98C8EEBBBEE}"/>
          </ac:spMkLst>
        </pc:spChg>
        <pc:spChg chg="mod">
          <ac:chgData name="Megan Strant" userId="088c43c5-38a7-4257-8703-064fd6d3ce12" providerId="ADAL" clId="{A9E7FB35-653A-4860-8549-9D4584EC4943}" dt="2022-05-04T11:07:37.744" v="6" actId="20577"/>
          <ac:spMkLst>
            <pc:docMk/>
            <pc:sldMk cId="3601026645" sldId="2123259525"/>
            <ac:spMk id="4" creationId="{333B9F66-D102-B8D2-5530-214945367662}"/>
          </ac:spMkLst>
        </pc:spChg>
        <pc:spChg chg="mod">
          <ac:chgData name="Megan Strant" userId="088c43c5-38a7-4257-8703-064fd6d3ce12" providerId="ADAL" clId="{A9E7FB35-653A-4860-8549-9D4584EC4943}" dt="2022-05-04T11:07:39.189" v="7" actId="20577"/>
          <ac:spMkLst>
            <pc:docMk/>
            <pc:sldMk cId="3601026645" sldId="2123259525"/>
            <ac:spMk id="5" creationId="{D9D1CEB0-AF7E-8681-7AA6-D71A0C6DF6D6}"/>
          </ac:spMkLst>
        </pc:spChg>
      </pc:sldChg>
      <pc:sldChg chg="add del modNotesTx">
        <pc:chgData name="Megan Strant" userId="088c43c5-38a7-4257-8703-064fd6d3ce12" providerId="ADAL" clId="{A9E7FB35-653A-4860-8549-9D4584EC4943}" dt="2022-05-06T02:14:11.957" v="3566" actId="47"/>
        <pc:sldMkLst>
          <pc:docMk/>
          <pc:sldMk cId="2114638251" sldId="2123259526"/>
        </pc:sldMkLst>
      </pc:sldChg>
      <pc:sldChg chg="modAnim modNotesTx">
        <pc:chgData name="Megan Strant" userId="088c43c5-38a7-4257-8703-064fd6d3ce12" providerId="ADAL" clId="{A9E7FB35-653A-4860-8549-9D4584EC4943}" dt="2022-05-12T03:05:49.940" v="7853" actId="20577"/>
        <pc:sldMkLst>
          <pc:docMk/>
          <pc:sldMk cId="4163401945" sldId="2123259527"/>
        </pc:sldMkLst>
      </pc:sldChg>
      <pc:sldChg chg="modSp mod modNotesTx">
        <pc:chgData name="Megan Strant" userId="088c43c5-38a7-4257-8703-064fd6d3ce12" providerId="ADAL" clId="{A9E7FB35-653A-4860-8549-9D4584EC4943}" dt="2022-05-12T10:31:52.038" v="13562" actId="1076"/>
        <pc:sldMkLst>
          <pc:docMk/>
          <pc:sldMk cId="4086640237" sldId="2123259528"/>
        </pc:sldMkLst>
        <pc:picChg chg="mod">
          <ac:chgData name="Megan Strant" userId="088c43c5-38a7-4257-8703-064fd6d3ce12" providerId="ADAL" clId="{A9E7FB35-653A-4860-8549-9D4584EC4943}" dt="2022-05-12T10:31:52.038" v="13562" actId="1076"/>
          <ac:picMkLst>
            <pc:docMk/>
            <pc:sldMk cId="4086640237" sldId="2123259528"/>
            <ac:picMk id="5" creationId="{8656B6F1-D13D-EDC2-41CD-56E82E1BC3B9}"/>
          </ac:picMkLst>
        </pc:picChg>
      </pc:sldChg>
      <pc:sldChg chg="addSp delSp modSp mod setBg modNotesTx">
        <pc:chgData name="Megan Strant" userId="088c43c5-38a7-4257-8703-064fd6d3ce12" providerId="ADAL" clId="{A9E7FB35-653A-4860-8549-9D4584EC4943}" dt="2022-05-12T10:32:05.207" v="13565" actId="1076"/>
        <pc:sldMkLst>
          <pc:docMk/>
          <pc:sldMk cId="860438211" sldId="2123259529"/>
        </pc:sldMkLst>
        <pc:spChg chg="mod">
          <ac:chgData name="Megan Strant" userId="088c43c5-38a7-4257-8703-064fd6d3ce12" providerId="ADAL" clId="{A9E7FB35-653A-4860-8549-9D4584EC4943}" dt="2022-05-05T04:19:12.605" v="766" actId="26606"/>
          <ac:spMkLst>
            <pc:docMk/>
            <pc:sldMk cId="860438211" sldId="2123259529"/>
            <ac:spMk id="2" creationId="{24AB5528-FE6E-4366-3225-DD9FA1E7B551}"/>
          </ac:spMkLst>
        </pc:spChg>
        <pc:spChg chg="del mod">
          <ac:chgData name="Megan Strant" userId="088c43c5-38a7-4257-8703-064fd6d3ce12" providerId="ADAL" clId="{A9E7FB35-653A-4860-8549-9D4584EC4943}" dt="2022-05-05T04:18:53.737" v="764" actId="478"/>
          <ac:spMkLst>
            <pc:docMk/>
            <pc:sldMk cId="860438211" sldId="2123259529"/>
            <ac:spMk id="3" creationId="{9546A8CC-F606-538B-B4D9-A91A171E1A2A}"/>
          </ac:spMkLst>
        </pc:spChg>
        <pc:spChg chg="add del mod">
          <ac:chgData name="Megan Strant" userId="088c43c5-38a7-4257-8703-064fd6d3ce12" providerId="ADAL" clId="{A9E7FB35-653A-4860-8549-9D4584EC4943}" dt="2022-05-05T04:19:12.605" v="766" actId="26606"/>
          <ac:spMkLst>
            <pc:docMk/>
            <pc:sldMk cId="860438211" sldId="2123259529"/>
            <ac:spMk id="5" creationId="{EEE34486-DC3F-FBCF-A131-B62F78ACF161}"/>
          </ac:spMkLst>
        </pc:spChg>
        <pc:spChg chg="add">
          <ac:chgData name="Megan Strant" userId="088c43c5-38a7-4257-8703-064fd6d3ce12" providerId="ADAL" clId="{A9E7FB35-653A-4860-8549-9D4584EC4943}" dt="2022-05-05T04:19:12.605" v="766" actId="26606"/>
          <ac:spMkLst>
            <pc:docMk/>
            <pc:sldMk cId="860438211" sldId="2123259529"/>
            <ac:spMk id="12" creationId="{D4771268-CB57-404A-9271-370EB28F6090}"/>
          </ac:spMkLst>
        </pc:spChg>
        <pc:picChg chg="add mod">
          <ac:chgData name="Megan Strant" userId="088c43c5-38a7-4257-8703-064fd6d3ce12" providerId="ADAL" clId="{A9E7FB35-653A-4860-8549-9D4584EC4943}" dt="2022-05-12T10:32:05.207" v="13565" actId="1076"/>
          <ac:picMkLst>
            <pc:docMk/>
            <pc:sldMk cId="860438211" sldId="2123259529"/>
            <ac:picMk id="7" creationId="{5272AA50-28C6-9645-7738-823331C533B8}"/>
          </ac:picMkLst>
        </pc:picChg>
      </pc:sldChg>
      <pc:sldChg chg="modNotesTx">
        <pc:chgData name="Megan Strant" userId="088c43c5-38a7-4257-8703-064fd6d3ce12" providerId="ADAL" clId="{A9E7FB35-653A-4860-8549-9D4584EC4943}" dt="2022-05-12T02:55:09.249" v="6551" actId="20577"/>
        <pc:sldMkLst>
          <pc:docMk/>
          <pc:sldMk cId="3900508468" sldId="2123259530"/>
        </pc:sldMkLst>
      </pc:sldChg>
      <pc:sldChg chg="modNotesTx">
        <pc:chgData name="Megan Strant" userId="088c43c5-38a7-4257-8703-064fd6d3ce12" providerId="ADAL" clId="{A9E7FB35-653A-4860-8549-9D4584EC4943}" dt="2022-05-12T04:03:51.574" v="11795" actId="20577"/>
        <pc:sldMkLst>
          <pc:docMk/>
          <pc:sldMk cId="2768368539" sldId="2123259531"/>
        </pc:sldMkLst>
      </pc:sldChg>
      <pc:sldChg chg="modNotesTx">
        <pc:chgData name="Megan Strant" userId="088c43c5-38a7-4257-8703-064fd6d3ce12" providerId="ADAL" clId="{A9E7FB35-653A-4860-8549-9D4584EC4943}" dt="2022-05-12T04:10:14.580" v="12713" actId="20577"/>
        <pc:sldMkLst>
          <pc:docMk/>
          <pc:sldMk cId="1519726931" sldId="2123259532"/>
        </pc:sldMkLst>
      </pc:sldChg>
      <pc:sldChg chg="addSp delSp modSp new mod ord modNotesTx">
        <pc:chgData name="Megan Strant" userId="088c43c5-38a7-4257-8703-064fd6d3ce12" providerId="ADAL" clId="{A9E7FB35-653A-4860-8549-9D4584EC4943}" dt="2022-05-12T03:29:47.562" v="8191" actId="20577"/>
        <pc:sldMkLst>
          <pc:docMk/>
          <pc:sldMk cId="2322454860" sldId="2123259533"/>
        </pc:sldMkLst>
        <pc:spChg chg="mod">
          <ac:chgData name="Megan Strant" userId="088c43c5-38a7-4257-8703-064fd6d3ce12" providerId="ADAL" clId="{A9E7FB35-653A-4860-8549-9D4584EC4943}" dt="2022-05-05T01:38:06.363" v="339" actId="20577"/>
          <ac:spMkLst>
            <pc:docMk/>
            <pc:sldMk cId="2322454860" sldId="2123259533"/>
            <ac:spMk id="2" creationId="{2379923D-0BA2-7BAF-CC1C-C294B75EBEAE}"/>
          </ac:spMkLst>
        </pc:spChg>
        <pc:spChg chg="del mod">
          <ac:chgData name="Megan Strant" userId="088c43c5-38a7-4257-8703-064fd6d3ce12" providerId="ADAL" clId="{A9E7FB35-653A-4860-8549-9D4584EC4943}" dt="2022-05-05T01:39:29.201" v="450" actId="12084"/>
          <ac:spMkLst>
            <pc:docMk/>
            <pc:sldMk cId="2322454860" sldId="2123259533"/>
            <ac:spMk id="3" creationId="{74E94E2F-0012-AD22-B96A-4C07CAAFBB68}"/>
          </ac:spMkLst>
        </pc:spChg>
        <pc:graphicFrameChg chg="add mod">
          <ac:chgData name="Megan Strant" userId="088c43c5-38a7-4257-8703-064fd6d3ce12" providerId="ADAL" clId="{A9E7FB35-653A-4860-8549-9D4584EC4943}" dt="2022-05-12T02:45:56.799" v="4417" actId="20577"/>
          <ac:graphicFrameMkLst>
            <pc:docMk/>
            <pc:sldMk cId="2322454860" sldId="2123259533"/>
            <ac:graphicFrameMk id="4" creationId="{027888A4-9A5F-618F-D3BF-6970171E9A48}"/>
          </ac:graphicFrameMkLst>
        </pc:graphicFrameChg>
      </pc:sldChg>
      <pc:sldChg chg="addSp delSp modSp new mod setBg modNotesTx">
        <pc:chgData name="Megan Strant" userId="088c43c5-38a7-4257-8703-064fd6d3ce12" providerId="ADAL" clId="{A9E7FB35-653A-4860-8549-9D4584EC4943}" dt="2022-05-12T04:01:25.092" v="11500" actId="20577"/>
        <pc:sldMkLst>
          <pc:docMk/>
          <pc:sldMk cId="1903799242" sldId="2123259534"/>
        </pc:sldMkLst>
        <pc:spChg chg="mod">
          <ac:chgData name="Megan Strant" userId="088c43c5-38a7-4257-8703-064fd6d3ce12" providerId="ADAL" clId="{A9E7FB35-653A-4860-8549-9D4584EC4943}" dt="2022-05-06T02:27:28.523" v="3794" actId="26606"/>
          <ac:spMkLst>
            <pc:docMk/>
            <pc:sldMk cId="1903799242" sldId="2123259534"/>
            <ac:spMk id="2" creationId="{554FBD8F-BA59-BA46-1411-D496C95DC128}"/>
          </ac:spMkLst>
        </pc:spChg>
        <pc:spChg chg="del mod">
          <ac:chgData name="Megan Strant" userId="088c43c5-38a7-4257-8703-064fd6d3ce12" providerId="ADAL" clId="{A9E7FB35-653A-4860-8549-9D4584EC4943}" dt="2022-05-05T04:18:26.001" v="762" actId="26606"/>
          <ac:spMkLst>
            <pc:docMk/>
            <pc:sldMk cId="1903799242" sldId="2123259534"/>
            <ac:spMk id="3" creationId="{78EA5DF3-8227-C925-D012-DA7B7D24C279}"/>
          </ac:spMkLst>
        </pc:spChg>
        <pc:spChg chg="add del">
          <ac:chgData name="Megan Strant" userId="088c43c5-38a7-4257-8703-064fd6d3ce12" providerId="ADAL" clId="{A9E7FB35-653A-4860-8549-9D4584EC4943}" dt="2022-05-06T02:27:28.523" v="3794" actId="26606"/>
          <ac:spMkLst>
            <pc:docMk/>
            <pc:sldMk cId="1903799242" sldId="2123259534"/>
            <ac:spMk id="9" creationId="{B819A166-7571-4003-A6B8-B62034C3ED30}"/>
          </ac:spMkLst>
        </pc:spChg>
        <pc:spChg chg="add">
          <ac:chgData name="Megan Strant" userId="088c43c5-38a7-4257-8703-064fd6d3ce12" providerId="ADAL" clId="{A9E7FB35-653A-4860-8549-9D4584EC4943}" dt="2022-05-06T02:27:28.523" v="3794" actId="26606"/>
          <ac:spMkLst>
            <pc:docMk/>
            <pc:sldMk cId="1903799242" sldId="2123259534"/>
            <ac:spMk id="14" creationId="{DCC231C8-C761-4B31-9B1C-C6D19248C6B3}"/>
          </ac:spMkLst>
        </pc:spChg>
        <pc:graphicFrameChg chg="add mod modGraphic">
          <ac:chgData name="Megan Strant" userId="088c43c5-38a7-4257-8703-064fd6d3ce12" providerId="ADAL" clId="{A9E7FB35-653A-4860-8549-9D4584EC4943}" dt="2022-05-06T02:27:28.523" v="3794" actId="26606"/>
          <ac:graphicFrameMkLst>
            <pc:docMk/>
            <pc:sldMk cId="1903799242" sldId="2123259534"/>
            <ac:graphicFrameMk id="5" creationId="{2D5EA1B7-7CDE-FCF3-FACA-25B376519ADE}"/>
          </ac:graphicFrameMkLst>
        </pc:graphicFrameChg>
      </pc:sldChg>
      <pc:sldChg chg="addSp delSp modSp new mod setBg addAnim setClrOvrMap modNotesTx">
        <pc:chgData name="Megan Strant" userId="088c43c5-38a7-4257-8703-064fd6d3ce12" providerId="ADAL" clId="{A9E7FB35-653A-4860-8549-9D4584EC4943}" dt="2022-05-12T03:34:43.661" v="9012"/>
        <pc:sldMkLst>
          <pc:docMk/>
          <pc:sldMk cId="3929630961" sldId="2123259535"/>
        </pc:sldMkLst>
        <pc:spChg chg="mod">
          <ac:chgData name="Megan Strant" userId="088c43c5-38a7-4257-8703-064fd6d3ce12" providerId="ADAL" clId="{A9E7FB35-653A-4860-8549-9D4584EC4943}" dt="2022-05-06T02:13:13.215" v="3534" actId="26606"/>
          <ac:spMkLst>
            <pc:docMk/>
            <pc:sldMk cId="3929630961" sldId="2123259535"/>
            <ac:spMk id="2" creationId="{89CF6122-EC1D-C785-F0BD-F1BF76100E1A}"/>
          </ac:spMkLst>
        </pc:spChg>
        <pc:spChg chg="del">
          <ac:chgData name="Megan Strant" userId="088c43c5-38a7-4257-8703-064fd6d3ce12" providerId="ADAL" clId="{A9E7FB35-653A-4860-8549-9D4584EC4943}" dt="2022-05-06T02:13:04.158" v="3533" actId="478"/>
          <ac:spMkLst>
            <pc:docMk/>
            <pc:sldMk cId="3929630961" sldId="2123259535"/>
            <ac:spMk id="3" creationId="{AD999AC3-C10B-4F0F-A098-1B741F9415BF}"/>
          </ac:spMkLst>
        </pc:spChg>
        <pc:spChg chg="del">
          <ac:chgData name="Megan Strant" userId="088c43c5-38a7-4257-8703-064fd6d3ce12" providerId="ADAL" clId="{A9E7FB35-653A-4860-8549-9D4584EC4943}" dt="2022-05-06T02:13:02.787" v="3532" actId="478"/>
          <ac:spMkLst>
            <pc:docMk/>
            <pc:sldMk cId="3929630961" sldId="2123259535"/>
            <ac:spMk id="4" creationId="{15CE3FE3-8DCB-E033-3B57-60425B67BB20}"/>
          </ac:spMkLst>
        </pc:spChg>
        <pc:spChg chg="add">
          <ac:chgData name="Megan Strant" userId="088c43c5-38a7-4257-8703-064fd6d3ce12" providerId="ADAL" clId="{A9E7FB35-653A-4860-8549-9D4584EC4943}" dt="2022-05-06T02:13:13.215" v="3534" actId="26606"/>
          <ac:spMkLst>
            <pc:docMk/>
            <pc:sldMk cId="3929630961" sldId="2123259535"/>
            <ac:spMk id="7" creationId="{66B332A4-D438-4773-A77F-5ED49A448D9D}"/>
          </ac:spMkLst>
        </pc:spChg>
        <pc:spChg chg="add">
          <ac:chgData name="Megan Strant" userId="088c43c5-38a7-4257-8703-064fd6d3ce12" providerId="ADAL" clId="{A9E7FB35-653A-4860-8549-9D4584EC4943}" dt="2022-05-06T02:13:13.215" v="3534" actId="26606"/>
          <ac:spMkLst>
            <pc:docMk/>
            <pc:sldMk cId="3929630961" sldId="2123259535"/>
            <ac:spMk id="9" creationId="{DF9AD32D-FF05-44F4-BD4D-9CEE89B71EB9}"/>
          </ac:spMkLst>
        </pc:spChg>
      </pc:sldChg>
      <pc:sldChg chg="addSp delSp modSp new mod setBg addAnim setClrOvrMap modNotesTx">
        <pc:chgData name="Megan Strant" userId="088c43c5-38a7-4257-8703-064fd6d3ce12" providerId="ADAL" clId="{A9E7FB35-653A-4860-8549-9D4584EC4943}" dt="2022-05-12T03:40:55.054" v="9704" actId="20577"/>
        <pc:sldMkLst>
          <pc:docMk/>
          <pc:sldMk cId="372532584" sldId="2123259536"/>
        </pc:sldMkLst>
        <pc:spChg chg="mod">
          <ac:chgData name="Megan Strant" userId="088c43c5-38a7-4257-8703-064fd6d3ce12" providerId="ADAL" clId="{A9E7FB35-653A-4860-8549-9D4584EC4943}" dt="2022-05-06T02:13:36.019" v="3562" actId="26606"/>
          <ac:spMkLst>
            <pc:docMk/>
            <pc:sldMk cId="372532584" sldId="2123259536"/>
            <ac:spMk id="2" creationId="{54E25B81-78F7-EC56-CE5E-9EA1C18A99CE}"/>
          </ac:spMkLst>
        </pc:spChg>
        <pc:spChg chg="del">
          <ac:chgData name="Megan Strant" userId="088c43c5-38a7-4257-8703-064fd6d3ce12" providerId="ADAL" clId="{A9E7FB35-653A-4860-8549-9D4584EC4943}" dt="2022-05-06T02:13:27.460" v="3537" actId="478"/>
          <ac:spMkLst>
            <pc:docMk/>
            <pc:sldMk cId="372532584" sldId="2123259536"/>
            <ac:spMk id="3" creationId="{DC97A3BF-9B0F-CDC7-EB52-F8D4EB649D16}"/>
          </ac:spMkLst>
        </pc:spChg>
        <pc:spChg chg="add">
          <ac:chgData name="Megan Strant" userId="088c43c5-38a7-4257-8703-064fd6d3ce12" providerId="ADAL" clId="{A9E7FB35-653A-4860-8549-9D4584EC4943}" dt="2022-05-06T02:13:36.019" v="3562" actId="26606"/>
          <ac:spMkLst>
            <pc:docMk/>
            <pc:sldMk cId="372532584" sldId="2123259536"/>
            <ac:spMk id="7" creationId="{66B332A4-D438-4773-A77F-5ED49A448D9D}"/>
          </ac:spMkLst>
        </pc:spChg>
        <pc:spChg chg="add">
          <ac:chgData name="Megan Strant" userId="088c43c5-38a7-4257-8703-064fd6d3ce12" providerId="ADAL" clId="{A9E7FB35-653A-4860-8549-9D4584EC4943}" dt="2022-05-06T02:13:36.019" v="3562" actId="26606"/>
          <ac:spMkLst>
            <pc:docMk/>
            <pc:sldMk cId="372532584" sldId="2123259536"/>
            <ac:spMk id="9" creationId="{DF9AD32D-FF05-44F4-BD4D-9CEE89B71EB9}"/>
          </ac:spMkLst>
        </pc:spChg>
      </pc:sldChg>
      <pc:sldChg chg="addSp delSp modSp new mod setBg addAnim setClrOvrMap modNotesTx">
        <pc:chgData name="Megan Strant" userId="088c43c5-38a7-4257-8703-064fd6d3ce12" providerId="ADAL" clId="{A9E7FB35-653A-4860-8549-9D4584EC4943}" dt="2022-05-12T02:48:14.085" v="4880" actId="20577"/>
        <pc:sldMkLst>
          <pc:docMk/>
          <pc:sldMk cId="2362769143" sldId="2123259537"/>
        </pc:sldMkLst>
        <pc:spChg chg="mod">
          <ac:chgData name="Megan Strant" userId="088c43c5-38a7-4257-8703-064fd6d3ce12" providerId="ADAL" clId="{A9E7FB35-653A-4860-8549-9D4584EC4943}" dt="2022-05-12T02:47:04.843" v="4501" actId="20577"/>
          <ac:spMkLst>
            <pc:docMk/>
            <pc:sldMk cId="2362769143" sldId="2123259537"/>
            <ac:spMk id="2" creationId="{8098B315-8F8E-9E52-1D60-DC442141597A}"/>
          </ac:spMkLst>
        </pc:spChg>
        <pc:spChg chg="del">
          <ac:chgData name="Megan Strant" userId="088c43c5-38a7-4257-8703-064fd6d3ce12" providerId="ADAL" clId="{A9E7FB35-653A-4860-8549-9D4584EC4943}" dt="2022-05-06T02:14:17.579" v="3568" actId="478"/>
          <ac:spMkLst>
            <pc:docMk/>
            <pc:sldMk cId="2362769143" sldId="2123259537"/>
            <ac:spMk id="3" creationId="{8BB52F7C-D96F-2B88-6E5A-AF33A014534D}"/>
          </ac:spMkLst>
        </pc:spChg>
        <pc:spChg chg="add">
          <ac:chgData name="Megan Strant" userId="088c43c5-38a7-4257-8703-064fd6d3ce12" providerId="ADAL" clId="{A9E7FB35-653A-4860-8549-9D4584EC4943}" dt="2022-05-06T02:14:28.766" v="3598" actId="26606"/>
          <ac:spMkLst>
            <pc:docMk/>
            <pc:sldMk cId="2362769143" sldId="2123259537"/>
            <ac:spMk id="7" creationId="{66B332A4-D438-4773-A77F-5ED49A448D9D}"/>
          </ac:spMkLst>
        </pc:spChg>
        <pc:spChg chg="add">
          <ac:chgData name="Megan Strant" userId="088c43c5-38a7-4257-8703-064fd6d3ce12" providerId="ADAL" clId="{A9E7FB35-653A-4860-8549-9D4584EC4943}" dt="2022-05-06T02:14:28.766" v="3598" actId="26606"/>
          <ac:spMkLst>
            <pc:docMk/>
            <pc:sldMk cId="2362769143" sldId="2123259537"/>
            <ac:spMk id="9" creationId="{DF9AD32D-FF05-44F4-BD4D-9CEE89B71EB9}"/>
          </ac:spMkLst>
        </pc:spChg>
      </pc:sldChg>
      <pc:sldChg chg="addSp delSp modSp new mod ord setBg addAnim setClrOvrMap modNotesTx">
        <pc:chgData name="Megan Strant" userId="088c43c5-38a7-4257-8703-064fd6d3ce12" providerId="ADAL" clId="{A9E7FB35-653A-4860-8549-9D4584EC4943}" dt="2022-05-12T02:50:13.370" v="5279" actId="20577"/>
        <pc:sldMkLst>
          <pc:docMk/>
          <pc:sldMk cId="1445138312" sldId="2123259538"/>
        </pc:sldMkLst>
        <pc:spChg chg="mod">
          <ac:chgData name="Megan Strant" userId="088c43c5-38a7-4257-8703-064fd6d3ce12" providerId="ADAL" clId="{A9E7FB35-653A-4860-8549-9D4584EC4943}" dt="2022-05-06T02:15:06.806" v="3644" actId="26606"/>
          <ac:spMkLst>
            <pc:docMk/>
            <pc:sldMk cId="1445138312" sldId="2123259538"/>
            <ac:spMk id="2" creationId="{E73D0C8D-4D09-7987-8B44-E4FA781BB443}"/>
          </ac:spMkLst>
        </pc:spChg>
        <pc:spChg chg="del">
          <ac:chgData name="Megan Strant" userId="088c43c5-38a7-4257-8703-064fd6d3ce12" providerId="ADAL" clId="{A9E7FB35-653A-4860-8549-9D4584EC4943}" dt="2022-05-06T02:15:01.870" v="3643" actId="478"/>
          <ac:spMkLst>
            <pc:docMk/>
            <pc:sldMk cId="1445138312" sldId="2123259538"/>
            <ac:spMk id="3" creationId="{99DD9E46-7ADE-0DE4-9D96-262FC64A52B7}"/>
          </ac:spMkLst>
        </pc:spChg>
        <pc:spChg chg="add">
          <ac:chgData name="Megan Strant" userId="088c43c5-38a7-4257-8703-064fd6d3ce12" providerId="ADAL" clId="{A9E7FB35-653A-4860-8549-9D4584EC4943}" dt="2022-05-06T02:15:06.806" v="3644" actId="26606"/>
          <ac:spMkLst>
            <pc:docMk/>
            <pc:sldMk cId="1445138312" sldId="2123259538"/>
            <ac:spMk id="7" creationId="{66B332A4-D438-4773-A77F-5ED49A448D9D}"/>
          </ac:spMkLst>
        </pc:spChg>
        <pc:spChg chg="add">
          <ac:chgData name="Megan Strant" userId="088c43c5-38a7-4257-8703-064fd6d3ce12" providerId="ADAL" clId="{A9E7FB35-653A-4860-8549-9D4584EC4943}" dt="2022-05-06T02:15:06.806" v="3644" actId="26606"/>
          <ac:spMkLst>
            <pc:docMk/>
            <pc:sldMk cId="1445138312" sldId="2123259538"/>
            <ac:spMk id="9" creationId="{DF9AD32D-FF05-44F4-BD4D-9CEE89B71EB9}"/>
          </ac:spMkLst>
        </pc:spChg>
      </pc:sldChg>
    </pc:docChg>
  </pc:docChgLst>
  <pc:docChgLst>
    <pc:chgData name="Megan Strant" userId="088c43c5-38a7-4257-8703-064fd6d3ce12" providerId="ADAL" clId="{475E1841-4C17-4CCC-8063-BB9E6407DDDF}"/>
    <pc:docChg chg="undo custSel addSld delSld modSld sldOrd addSection modSection">
      <pc:chgData name="Megan Strant" userId="088c43c5-38a7-4257-8703-064fd6d3ce12" providerId="ADAL" clId="{475E1841-4C17-4CCC-8063-BB9E6407DDDF}" dt="2022-05-04T11:04:32.933" v="17436"/>
      <pc:docMkLst>
        <pc:docMk/>
      </pc:docMkLst>
      <pc:sldChg chg="addSp delSp modSp mod modNotesTx">
        <pc:chgData name="Megan Strant" userId="088c43c5-38a7-4257-8703-064fd6d3ce12" providerId="ADAL" clId="{475E1841-4C17-4CCC-8063-BB9E6407DDDF}" dt="2022-05-04T11:01:43.399" v="17352" actId="26606"/>
        <pc:sldMkLst>
          <pc:docMk/>
          <pc:sldMk cId="850692192" sldId="256"/>
        </pc:sldMkLst>
        <pc:spChg chg="mod">
          <ac:chgData name="Megan Strant" userId="088c43c5-38a7-4257-8703-064fd6d3ce12" providerId="ADAL" clId="{475E1841-4C17-4CCC-8063-BB9E6407DDDF}" dt="2022-05-04T11:01:43.399" v="17352" actId="26606"/>
          <ac:spMkLst>
            <pc:docMk/>
            <pc:sldMk cId="850692192" sldId="256"/>
            <ac:spMk id="3" creationId="{7BDDAFB6-0275-4CDB-80C8-6574E7F638F9}"/>
          </ac:spMkLst>
        </pc:spChg>
        <pc:spChg chg="mod ord">
          <ac:chgData name="Megan Strant" userId="088c43c5-38a7-4257-8703-064fd6d3ce12" providerId="ADAL" clId="{475E1841-4C17-4CCC-8063-BB9E6407DDDF}" dt="2022-05-04T11:01:43.399" v="17352" actId="26606"/>
          <ac:spMkLst>
            <pc:docMk/>
            <pc:sldMk cId="850692192" sldId="256"/>
            <ac:spMk id="7" creationId="{C0F4952C-AB5D-A450-D54A-CAAC00789256}"/>
          </ac:spMkLst>
        </pc:spChg>
        <pc:spChg chg="del">
          <ac:chgData name="Megan Strant" userId="088c43c5-38a7-4257-8703-064fd6d3ce12" providerId="ADAL" clId="{475E1841-4C17-4CCC-8063-BB9E6407DDDF}" dt="2022-04-27T07:33:10.498" v="10005" actId="26606"/>
          <ac:spMkLst>
            <pc:docMk/>
            <pc:sldMk cId="850692192" sldId="256"/>
            <ac:spMk id="18" creationId="{C0B27210-D0CA-4654-B3E3-9ABB4F178EA1}"/>
          </ac:spMkLst>
        </pc:spChg>
        <pc:spChg chg="del">
          <ac:chgData name="Megan Strant" userId="088c43c5-38a7-4257-8703-064fd6d3ce12" providerId="ADAL" clId="{475E1841-4C17-4CCC-8063-BB9E6407DDDF}" dt="2022-04-27T07:33:10.498" v="10005" actId="26606"/>
          <ac:spMkLst>
            <pc:docMk/>
            <pc:sldMk cId="850692192" sldId="256"/>
            <ac:spMk id="20" creationId="{1DB7C82F-AB7E-4F0C-B829-FA1B9C415180}"/>
          </ac:spMkLst>
        </pc:spChg>
        <pc:spChg chg="del">
          <ac:chgData name="Megan Strant" userId="088c43c5-38a7-4257-8703-064fd6d3ce12" providerId="ADAL" clId="{475E1841-4C17-4CCC-8063-BB9E6407DDDF}" dt="2022-04-27T07:33:10.498" v="10005" actId="26606"/>
          <ac:spMkLst>
            <pc:docMk/>
            <pc:sldMk cId="850692192" sldId="256"/>
            <ac:spMk id="22" creationId="{70B66945-4967-4040-926D-DCA44313CDAB}"/>
          </ac:spMkLst>
        </pc:spChg>
        <pc:spChg chg="add del">
          <ac:chgData name="Megan Strant" userId="088c43c5-38a7-4257-8703-064fd6d3ce12" providerId="ADAL" clId="{475E1841-4C17-4CCC-8063-BB9E6407DDDF}" dt="2022-04-27T07:33:52.470" v="10008" actId="26606"/>
          <ac:spMkLst>
            <pc:docMk/>
            <pc:sldMk cId="850692192" sldId="256"/>
            <ac:spMk id="27" creationId="{7905BA41-EE6E-4F80-8636-447F22DD729A}"/>
          </ac:spMkLst>
        </pc:spChg>
        <pc:spChg chg="add del">
          <ac:chgData name="Megan Strant" userId="088c43c5-38a7-4257-8703-064fd6d3ce12" providerId="ADAL" clId="{475E1841-4C17-4CCC-8063-BB9E6407DDDF}" dt="2022-04-27T07:33:52.470" v="10008" actId="26606"/>
          <ac:spMkLst>
            <pc:docMk/>
            <pc:sldMk cId="850692192" sldId="256"/>
            <ac:spMk id="29" creationId="{CD7549B2-EE05-4558-8C64-AC46755F2B25}"/>
          </ac:spMkLst>
        </pc:spChg>
        <pc:spChg chg="add del">
          <ac:chgData name="Megan Strant" userId="088c43c5-38a7-4257-8703-064fd6d3ce12" providerId="ADAL" clId="{475E1841-4C17-4CCC-8063-BB9E6407DDDF}" dt="2022-04-27T07:33:52.464" v="10007" actId="26606"/>
          <ac:spMkLst>
            <pc:docMk/>
            <pc:sldMk cId="850692192" sldId="256"/>
            <ac:spMk id="34" creationId="{ACBE1851-2230-47A9-B000-CE9046EA61B9}"/>
          </ac:spMkLst>
        </pc:spChg>
        <pc:spChg chg="add del">
          <ac:chgData name="Megan Strant" userId="088c43c5-38a7-4257-8703-064fd6d3ce12" providerId="ADAL" clId="{475E1841-4C17-4CCC-8063-BB9E6407DDDF}" dt="2022-05-04T11:01:43.399" v="17352" actId="26606"/>
          <ac:spMkLst>
            <pc:docMk/>
            <pc:sldMk cId="850692192" sldId="256"/>
            <ac:spMk id="38" creationId="{7905BA41-EE6E-4F80-8636-447F22DD729A}"/>
          </ac:spMkLst>
        </pc:spChg>
        <pc:spChg chg="add del">
          <ac:chgData name="Megan Strant" userId="088c43c5-38a7-4257-8703-064fd6d3ce12" providerId="ADAL" clId="{475E1841-4C17-4CCC-8063-BB9E6407DDDF}" dt="2022-05-04T11:01:43.399" v="17352" actId="26606"/>
          <ac:spMkLst>
            <pc:docMk/>
            <pc:sldMk cId="850692192" sldId="256"/>
            <ac:spMk id="39" creationId="{CD7549B2-EE05-4558-8C64-AC46755F2B25}"/>
          </ac:spMkLst>
        </pc:spChg>
        <pc:spChg chg="add">
          <ac:chgData name="Megan Strant" userId="088c43c5-38a7-4257-8703-064fd6d3ce12" providerId="ADAL" clId="{475E1841-4C17-4CCC-8063-BB9E6407DDDF}" dt="2022-05-04T11:01:43.399" v="17352" actId="26606"/>
          <ac:spMkLst>
            <pc:docMk/>
            <pc:sldMk cId="850692192" sldId="256"/>
            <ac:spMk id="44" creationId="{23D09407-53BC-485E-B4CE-BC5E4FC4B25B}"/>
          </ac:spMkLst>
        </pc:spChg>
        <pc:spChg chg="add">
          <ac:chgData name="Megan Strant" userId="088c43c5-38a7-4257-8703-064fd6d3ce12" providerId="ADAL" clId="{475E1841-4C17-4CCC-8063-BB9E6407DDDF}" dt="2022-05-04T11:01:43.399" v="17352" actId="26606"/>
          <ac:spMkLst>
            <pc:docMk/>
            <pc:sldMk cId="850692192" sldId="256"/>
            <ac:spMk id="46" creationId="{921DB988-49FC-4608-B0A2-E2F3A4019041}"/>
          </ac:spMkLst>
        </pc:spChg>
        <pc:grpChg chg="add">
          <ac:chgData name="Megan Strant" userId="088c43c5-38a7-4257-8703-064fd6d3ce12" providerId="ADAL" clId="{475E1841-4C17-4CCC-8063-BB9E6407DDDF}" dt="2022-05-04T11:01:43.399" v="17352" actId="26606"/>
          <ac:grpSpMkLst>
            <pc:docMk/>
            <pc:sldMk cId="850692192" sldId="256"/>
            <ac:grpSpMk id="48" creationId="{E9B930FD-8671-4C4C-ADCF-73AC1D0CD417}"/>
          </ac:grpSpMkLst>
        </pc:grpChg>
        <pc:grpChg chg="add">
          <ac:chgData name="Megan Strant" userId="088c43c5-38a7-4257-8703-064fd6d3ce12" providerId="ADAL" clId="{475E1841-4C17-4CCC-8063-BB9E6407DDDF}" dt="2022-05-04T11:01:43.399" v="17352" actId="26606"/>
          <ac:grpSpMkLst>
            <pc:docMk/>
            <pc:sldMk cId="850692192" sldId="256"/>
            <ac:grpSpMk id="54" creationId="{383C2651-AE0C-4AE4-8725-E2F9414FE219}"/>
          </ac:grpSpMkLst>
        </pc:grpChg>
        <pc:picChg chg="mod">
          <ac:chgData name="Megan Strant" userId="088c43c5-38a7-4257-8703-064fd6d3ce12" providerId="ADAL" clId="{475E1841-4C17-4CCC-8063-BB9E6407DDDF}" dt="2022-05-04T11:01:43.399" v="17352" actId="26606"/>
          <ac:picMkLst>
            <pc:docMk/>
            <pc:sldMk cId="850692192" sldId="256"/>
            <ac:picMk id="4" creationId="{CE8E91B2-FEC5-4E22-8391-CAED4B9C78FF}"/>
          </ac:picMkLst>
        </pc:picChg>
        <pc:cxnChg chg="add del">
          <ac:chgData name="Megan Strant" userId="088c43c5-38a7-4257-8703-064fd6d3ce12" providerId="ADAL" clId="{475E1841-4C17-4CCC-8063-BB9E6407DDDF}" dt="2022-04-27T07:33:52.464" v="10007" actId="26606"/>
          <ac:cxnSpMkLst>
            <pc:docMk/>
            <pc:sldMk cId="850692192" sldId="256"/>
            <ac:cxnSpMk id="36" creationId="{23B93832-6514-44F4-849B-5EE2C8A2337D}"/>
          </ac:cxnSpMkLst>
        </pc:cxnChg>
      </pc:sldChg>
      <pc:sldChg chg="add del">
        <pc:chgData name="Megan Strant" userId="088c43c5-38a7-4257-8703-064fd6d3ce12" providerId="ADAL" clId="{475E1841-4C17-4CCC-8063-BB9E6407DDDF}" dt="2022-04-27T10:09:04.640" v="10518" actId="47"/>
        <pc:sldMkLst>
          <pc:docMk/>
          <pc:sldMk cId="3886413018" sldId="264"/>
        </pc:sldMkLst>
      </pc:sldChg>
      <pc:sldChg chg="add modTransition modNotesTx">
        <pc:chgData name="Megan Strant" userId="088c43c5-38a7-4257-8703-064fd6d3ce12" providerId="ADAL" clId="{475E1841-4C17-4CCC-8063-BB9E6407DDDF}" dt="2022-04-27T11:00:16.418" v="14651" actId="6549"/>
        <pc:sldMkLst>
          <pc:docMk/>
          <pc:sldMk cId="976947460" sldId="265"/>
        </pc:sldMkLst>
      </pc:sldChg>
      <pc:sldChg chg="del">
        <pc:chgData name="Megan Strant" userId="088c43c5-38a7-4257-8703-064fd6d3ce12" providerId="ADAL" clId="{475E1841-4C17-4CCC-8063-BB9E6407DDDF}" dt="2022-04-27T05:42:32.916" v="6537" actId="47"/>
        <pc:sldMkLst>
          <pc:docMk/>
          <pc:sldMk cId="9929960" sldId="271"/>
        </pc:sldMkLst>
      </pc:sldChg>
      <pc:sldChg chg="del">
        <pc:chgData name="Megan Strant" userId="088c43c5-38a7-4257-8703-064fd6d3ce12" providerId="ADAL" clId="{475E1841-4C17-4CCC-8063-BB9E6407DDDF}" dt="2022-04-27T05:42:34.695" v="6539" actId="47"/>
        <pc:sldMkLst>
          <pc:docMk/>
          <pc:sldMk cId="168058915" sldId="272"/>
        </pc:sldMkLst>
      </pc:sldChg>
      <pc:sldChg chg="del">
        <pc:chgData name="Megan Strant" userId="088c43c5-38a7-4257-8703-064fd6d3ce12" providerId="ADAL" clId="{475E1841-4C17-4CCC-8063-BB9E6407DDDF}" dt="2022-04-27T05:42:33.897" v="6538" actId="47"/>
        <pc:sldMkLst>
          <pc:docMk/>
          <pc:sldMk cId="1059911833" sldId="279"/>
        </pc:sldMkLst>
      </pc:sldChg>
      <pc:sldChg chg="del">
        <pc:chgData name="Megan Strant" userId="088c43c5-38a7-4257-8703-064fd6d3ce12" providerId="ADAL" clId="{475E1841-4C17-4CCC-8063-BB9E6407DDDF}" dt="2022-04-27T05:42:35.699" v="6540" actId="47"/>
        <pc:sldMkLst>
          <pc:docMk/>
          <pc:sldMk cId="177550369" sldId="287"/>
        </pc:sldMkLst>
      </pc:sldChg>
      <pc:sldChg chg="addSp delSp modSp del mod">
        <pc:chgData name="Megan Strant" userId="088c43c5-38a7-4257-8703-064fd6d3ce12" providerId="ADAL" clId="{475E1841-4C17-4CCC-8063-BB9E6407DDDF}" dt="2022-04-27T07:10:54.165" v="8604" actId="47"/>
        <pc:sldMkLst>
          <pc:docMk/>
          <pc:sldMk cId="9729489" sldId="294"/>
        </pc:sldMkLst>
        <pc:spChg chg="add mod">
          <ac:chgData name="Megan Strant" userId="088c43c5-38a7-4257-8703-064fd6d3ce12" providerId="ADAL" clId="{475E1841-4C17-4CCC-8063-BB9E6407DDDF}" dt="2022-04-27T07:10:52.272" v="8603" actId="478"/>
          <ac:spMkLst>
            <pc:docMk/>
            <pc:sldMk cId="9729489" sldId="294"/>
            <ac:spMk id="5" creationId="{2D78B753-1297-37F9-FAFE-CC2446B20B8C}"/>
          </ac:spMkLst>
        </pc:spChg>
        <pc:graphicFrameChg chg="del mod">
          <ac:chgData name="Megan Strant" userId="088c43c5-38a7-4257-8703-064fd6d3ce12" providerId="ADAL" clId="{475E1841-4C17-4CCC-8063-BB9E6407DDDF}" dt="2022-04-27T07:10:52.272" v="8603" actId="478"/>
          <ac:graphicFrameMkLst>
            <pc:docMk/>
            <pc:sldMk cId="9729489" sldId="294"/>
            <ac:graphicFrameMk id="4" creationId="{A2FAF3EB-C461-4740-AF0F-8F5CE3D47D14}"/>
          </ac:graphicFrameMkLst>
        </pc:graphicFrameChg>
      </pc:sldChg>
      <pc:sldChg chg="addSp delSp modSp del mod modTransition setBg modNotesTx">
        <pc:chgData name="Megan Strant" userId="088c43c5-38a7-4257-8703-064fd6d3ce12" providerId="ADAL" clId="{475E1841-4C17-4CCC-8063-BB9E6407DDDF}" dt="2022-05-04T10:53:29.622" v="17172" actId="47"/>
        <pc:sldMkLst>
          <pc:docMk/>
          <pc:sldMk cId="1164339374" sldId="295"/>
        </pc:sldMkLst>
        <pc:spChg chg="mod">
          <ac:chgData name="Megan Strant" userId="088c43c5-38a7-4257-8703-064fd6d3ce12" providerId="ADAL" clId="{475E1841-4C17-4CCC-8063-BB9E6407DDDF}" dt="2022-04-27T10:21:22.779" v="10599" actId="26606"/>
          <ac:spMkLst>
            <pc:docMk/>
            <pc:sldMk cId="1164339374" sldId="295"/>
            <ac:spMk id="2" creationId="{534B90CE-949E-450C-A606-F87F59F781BB}"/>
          </ac:spMkLst>
        </pc:spChg>
        <pc:spChg chg="del">
          <ac:chgData name="Megan Strant" userId="088c43c5-38a7-4257-8703-064fd6d3ce12" providerId="ADAL" clId="{475E1841-4C17-4CCC-8063-BB9E6407DDDF}" dt="2022-04-27T04:51:09.870" v="2643" actId="26606"/>
          <ac:spMkLst>
            <pc:docMk/>
            <pc:sldMk cId="1164339374" sldId="295"/>
            <ac:spMk id="3" creationId="{3CD8BCC1-0619-440A-80EC-44408E071EAD}"/>
          </ac:spMkLst>
        </pc:spChg>
        <pc:spChg chg="add del">
          <ac:chgData name="Megan Strant" userId="088c43c5-38a7-4257-8703-064fd6d3ce12" providerId="ADAL" clId="{475E1841-4C17-4CCC-8063-BB9E6407DDDF}" dt="2022-04-27T10:21:22.779" v="10599" actId="26606"/>
          <ac:spMkLst>
            <pc:docMk/>
            <pc:sldMk cId="1164339374" sldId="295"/>
            <ac:spMk id="9" creationId="{2E442304-DDBD-4F7B-8017-36BCC863FB40}"/>
          </ac:spMkLst>
        </pc:spChg>
        <pc:spChg chg="add del">
          <ac:chgData name="Megan Strant" userId="088c43c5-38a7-4257-8703-064fd6d3ce12" providerId="ADAL" clId="{475E1841-4C17-4CCC-8063-BB9E6407DDDF}" dt="2022-04-27T10:21:22.779" v="10599" actId="26606"/>
          <ac:spMkLst>
            <pc:docMk/>
            <pc:sldMk cId="1164339374" sldId="295"/>
            <ac:spMk id="11" creationId="{5E107275-3853-46FD-A241-DE4355A42675}"/>
          </ac:spMkLst>
        </pc:spChg>
        <pc:spChg chg="add del">
          <ac:chgData name="Megan Strant" userId="088c43c5-38a7-4257-8703-064fd6d3ce12" providerId="ADAL" clId="{475E1841-4C17-4CCC-8063-BB9E6407DDDF}" dt="2022-04-27T10:21:22.779" v="10599" actId="26606"/>
          <ac:spMkLst>
            <pc:docMk/>
            <pc:sldMk cId="1164339374" sldId="295"/>
            <ac:spMk id="16" creationId="{955A2079-FA98-4876-80F0-72364A7D2EA4}"/>
          </ac:spMkLst>
        </pc:spChg>
        <pc:graphicFrameChg chg="add mod modGraphic">
          <ac:chgData name="Megan Strant" userId="088c43c5-38a7-4257-8703-064fd6d3ce12" providerId="ADAL" clId="{475E1841-4C17-4CCC-8063-BB9E6407DDDF}" dt="2022-04-27T10:21:22.779" v="10599" actId="26606"/>
          <ac:graphicFrameMkLst>
            <pc:docMk/>
            <pc:sldMk cId="1164339374" sldId="295"/>
            <ac:graphicFrameMk id="5" creationId="{A716734E-AAF1-FE36-B893-37F58D4ECC12}"/>
          </ac:graphicFrameMkLst>
        </pc:graphicFrameChg>
      </pc:sldChg>
      <pc:sldChg chg="del">
        <pc:chgData name="Megan Strant" userId="088c43c5-38a7-4257-8703-064fd6d3ce12" providerId="ADAL" clId="{475E1841-4C17-4CCC-8063-BB9E6407DDDF}" dt="2022-04-27T04:51:17.301" v="2644" actId="47"/>
        <pc:sldMkLst>
          <pc:docMk/>
          <pc:sldMk cId="1014749959" sldId="296"/>
        </pc:sldMkLst>
      </pc:sldChg>
      <pc:sldChg chg="del">
        <pc:chgData name="Megan Strant" userId="088c43c5-38a7-4257-8703-064fd6d3ce12" providerId="ADAL" clId="{475E1841-4C17-4CCC-8063-BB9E6407DDDF}" dt="2022-04-27T05:42:00.711" v="6534" actId="47"/>
        <pc:sldMkLst>
          <pc:docMk/>
          <pc:sldMk cId="2529271552" sldId="297"/>
        </pc:sldMkLst>
      </pc:sldChg>
      <pc:sldChg chg="del">
        <pc:chgData name="Megan Strant" userId="088c43c5-38a7-4257-8703-064fd6d3ce12" providerId="ADAL" clId="{475E1841-4C17-4CCC-8063-BB9E6407DDDF}" dt="2022-04-27T05:42:04.230" v="6535" actId="47"/>
        <pc:sldMkLst>
          <pc:docMk/>
          <pc:sldMk cId="2238014085" sldId="298"/>
        </pc:sldMkLst>
      </pc:sldChg>
      <pc:sldChg chg="del">
        <pc:chgData name="Megan Strant" userId="088c43c5-38a7-4257-8703-064fd6d3ce12" providerId="ADAL" clId="{475E1841-4C17-4CCC-8063-BB9E6407DDDF}" dt="2022-04-27T05:42:28.282" v="6536" actId="47"/>
        <pc:sldMkLst>
          <pc:docMk/>
          <pc:sldMk cId="105194339" sldId="299"/>
        </pc:sldMkLst>
      </pc:sldChg>
      <pc:sldChg chg="del">
        <pc:chgData name="Megan Strant" userId="088c43c5-38a7-4257-8703-064fd6d3ce12" providerId="ADAL" clId="{475E1841-4C17-4CCC-8063-BB9E6407DDDF}" dt="2022-04-27T05:42:28.282" v="6536" actId="47"/>
        <pc:sldMkLst>
          <pc:docMk/>
          <pc:sldMk cId="1211787424" sldId="300"/>
        </pc:sldMkLst>
      </pc:sldChg>
      <pc:sldChg chg="del">
        <pc:chgData name="Megan Strant" userId="088c43c5-38a7-4257-8703-064fd6d3ce12" providerId="ADAL" clId="{475E1841-4C17-4CCC-8063-BB9E6407DDDF}" dt="2022-04-27T05:42:28.282" v="6536" actId="47"/>
        <pc:sldMkLst>
          <pc:docMk/>
          <pc:sldMk cId="3600061570" sldId="301"/>
        </pc:sldMkLst>
      </pc:sldChg>
      <pc:sldChg chg="del">
        <pc:chgData name="Megan Strant" userId="088c43c5-38a7-4257-8703-064fd6d3ce12" providerId="ADAL" clId="{475E1841-4C17-4CCC-8063-BB9E6407DDDF}" dt="2022-04-27T05:42:28.282" v="6536" actId="47"/>
        <pc:sldMkLst>
          <pc:docMk/>
          <pc:sldMk cId="2480629257" sldId="302"/>
        </pc:sldMkLst>
      </pc:sldChg>
      <pc:sldChg chg="del">
        <pc:chgData name="Megan Strant" userId="088c43c5-38a7-4257-8703-064fd6d3ce12" providerId="ADAL" clId="{475E1841-4C17-4CCC-8063-BB9E6407DDDF}" dt="2022-04-27T05:42:28.282" v="6536" actId="47"/>
        <pc:sldMkLst>
          <pc:docMk/>
          <pc:sldMk cId="2811523209" sldId="303"/>
        </pc:sldMkLst>
      </pc:sldChg>
      <pc:sldChg chg="del">
        <pc:chgData name="Megan Strant" userId="088c43c5-38a7-4257-8703-064fd6d3ce12" providerId="ADAL" clId="{475E1841-4C17-4CCC-8063-BB9E6407DDDF}" dt="2022-04-27T05:42:28.282" v="6536" actId="47"/>
        <pc:sldMkLst>
          <pc:docMk/>
          <pc:sldMk cId="754859913" sldId="304"/>
        </pc:sldMkLst>
      </pc:sldChg>
      <pc:sldChg chg="del">
        <pc:chgData name="Megan Strant" userId="088c43c5-38a7-4257-8703-064fd6d3ce12" providerId="ADAL" clId="{475E1841-4C17-4CCC-8063-BB9E6407DDDF}" dt="2022-04-27T05:42:28.282" v="6536" actId="47"/>
        <pc:sldMkLst>
          <pc:docMk/>
          <pc:sldMk cId="1012885026" sldId="305"/>
        </pc:sldMkLst>
      </pc:sldChg>
      <pc:sldChg chg="del">
        <pc:chgData name="Megan Strant" userId="088c43c5-38a7-4257-8703-064fd6d3ce12" providerId="ADAL" clId="{475E1841-4C17-4CCC-8063-BB9E6407DDDF}" dt="2022-04-27T05:42:28.282" v="6536" actId="47"/>
        <pc:sldMkLst>
          <pc:docMk/>
          <pc:sldMk cId="420214597" sldId="306"/>
        </pc:sldMkLst>
      </pc:sldChg>
      <pc:sldChg chg="addSp delSp modSp mod modTransition setBg modNotesTx">
        <pc:chgData name="Megan Strant" userId="088c43c5-38a7-4257-8703-064fd6d3ce12" providerId="ADAL" clId="{475E1841-4C17-4CCC-8063-BB9E6407DDDF}" dt="2022-04-27T10:48:21.161" v="12194" actId="20577"/>
        <pc:sldMkLst>
          <pc:docMk/>
          <pc:sldMk cId="122534239" sldId="307"/>
        </pc:sldMkLst>
        <pc:spChg chg="mod">
          <ac:chgData name="Megan Strant" userId="088c43c5-38a7-4257-8703-064fd6d3ce12" providerId="ADAL" clId="{475E1841-4C17-4CCC-8063-BB9E6407DDDF}" dt="2022-04-27T05:11:51.504" v="5474" actId="26606"/>
          <ac:spMkLst>
            <pc:docMk/>
            <pc:sldMk cId="122534239" sldId="307"/>
            <ac:spMk id="2" creationId="{4F8C28D2-9361-B9A8-8423-C2200EB55834}"/>
          </ac:spMkLst>
        </pc:spChg>
        <pc:spChg chg="mod">
          <ac:chgData name="Megan Strant" userId="088c43c5-38a7-4257-8703-064fd6d3ce12" providerId="ADAL" clId="{475E1841-4C17-4CCC-8063-BB9E6407DDDF}" dt="2022-04-27T10:48:21.161" v="12194" actId="20577"/>
          <ac:spMkLst>
            <pc:docMk/>
            <pc:sldMk cId="122534239" sldId="307"/>
            <ac:spMk id="3" creationId="{B8145694-2087-F405-333C-6E750FFE247D}"/>
          </ac:spMkLst>
        </pc:spChg>
        <pc:spChg chg="add del">
          <ac:chgData name="Megan Strant" userId="088c43c5-38a7-4257-8703-064fd6d3ce12" providerId="ADAL" clId="{475E1841-4C17-4CCC-8063-BB9E6407DDDF}" dt="2022-04-27T05:11:51.492" v="5473" actId="26606"/>
          <ac:spMkLst>
            <pc:docMk/>
            <pc:sldMk cId="122534239" sldId="307"/>
            <ac:spMk id="10" creationId="{2B566528-1B12-4246-9431-5C2D7D081168}"/>
          </ac:spMkLst>
        </pc:spChg>
        <pc:spChg chg="add">
          <ac:chgData name="Megan Strant" userId="088c43c5-38a7-4257-8703-064fd6d3ce12" providerId="ADAL" clId="{475E1841-4C17-4CCC-8063-BB9E6407DDDF}" dt="2022-04-27T05:11:51.504" v="5474" actId="26606"/>
          <ac:spMkLst>
            <pc:docMk/>
            <pc:sldMk cId="122534239" sldId="307"/>
            <ac:spMk id="20" creationId="{5E39A796-BE83-48B1-B33F-35C4A32AAB57}"/>
          </ac:spMkLst>
        </pc:spChg>
        <pc:spChg chg="add">
          <ac:chgData name="Megan Strant" userId="088c43c5-38a7-4257-8703-064fd6d3ce12" providerId="ADAL" clId="{475E1841-4C17-4CCC-8063-BB9E6407DDDF}" dt="2022-04-27T05:11:51.504" v="5474" actId="26606"/>
          <ac:spMkLst>
            <pc:docMk/>
            <pc:sldMk cId="122534239" sldId="307"/>
            <ac:spMk id="21" creationId="{72F84B47-E267-4194-8194-831DB7B5547F}"/>
          </ac:spMkLst>
        </pc:spChg>
        <pc:grpChg chg="add del">
          <ac:chgData name="Megan Strant" userId="088c43c5-38a7-4257-8703-064fd6d3ce12" providerId="ADAL" clId="{475E1841-4C17-4CCC-8063-BB9E6407DDDF}" dt="2022-04-27T05:11:51.492" v="5473" actId="26606"/>
          <ac:grpSpMkLst>
            <pc:docMk/>
            <pc:sldMk cId="122534239" sldId="307"/>
            <ac:grpSpMk id="12" creationId="{828A5161-06F1-46CF-8AD7-844680A59E13}"/>
          </ac:grpSpMkLst>
        </pc:grpChg>
        <pc:grpChg chg="add del">
          <ac:chgData name="Megan Strant" userId="088c43c5-38a7-4257-8703-064fd6d3ce12" providerId="ADAL" clId="{475E1841-4C17-4CCC-8063-BB9E6407DDDF}" dt="2022-04-27T05:11:51.492" v="5473" actId="26606"/>
          <ac:grpSpMkLst>
            <pc:docMk/>
            <pc:sldMk cId="122534239" sldId="307"/>
            <ac:grpSpMk id="16" creationId="{5995D10D-E9C9-47DB-AE7E-801FEF38F5C9}"/>
          </ac:grpSpMkLst>
        </pc:grpChg>
        <pc:picChg chg="add mod">
          <ac:chgData name="Megan Strant" userId="088c43c5-38a7-4257-8703-064fd6d3ce12" providerId="ADAL" clId="{475E1841-4C17-4CCC-8063-BB9E6407DDDF}" dt="2022-04-27T05:11:51.504" v="5474" actId="26606"/>
          <ac:picMkLst>
            <pc:docMk/>
            <pc:sldMk cId="122534239" sldId="307"/>
            <ac:picMk id="5" creationId="{EF1492E0-AB68-1521-80BD-EDF840E0A825}"/>
          </ac:picMkLst>
        </pc:picChg>
      </pc:sldChg>
      <pc:sldChg chg="addSp delSp modSp new mod modTransition setBg modNotesTx">
        <pc:chgData name="Megan Strant" userId="088c43c5-38a7-4257-8703-064fd6d3ce12" providerId="ADAL" clId="{475E1841-4C17-4CCC-8063-BB9E6407DDDF}" dt="2022-04-27T10:32:04.053" v="11353" actId="20577"/>
        <pc:sldMkLst>
          <pc:docMk/>
          <pc:sldMk cId="2458510973" sldId="308"/>
        </pc:sldMkLst>
        <pc:spChg chg="mod">
          <ac:chgData name="Megan Strant" userId="088c43c5-38a7-4257-8703-064fd6d3ce12" providerId="ADAL" clId="{475E1841-4C17-4CCC-8063-BB9E6407DDDF}" dt="2022-04-27T04:51:32.643" v="2647" actId="26606"/>
          <ac:spMkLst>
            <pc:docMk/>
            <pc:sldMk cId="2458510973" sldId="308"/>
            <ac:spMk id="2" creationId="{5DB11891-D3EB-7F56-1B47-22613D640D6E}"/>
          </ac:spMkLst>
        </pc:spChg>
        <pc:spChg chg="del">
          <ac:chgData name="Megan Strant" userId="088c43c5-38a7-4257-8703-064fd6d3ce12" providerId="ADAL" clId="{475E1841-4C17-4CCC-8063-BB9E6407DDDF}" dt="2022-04-27T04:51:32.643" v="2647" actId="26606"/>
          <ac:spMkLst>
            <pc:docMk/>
            <pc:sldMk cId="2458510973" sldId="308"/>
            <ac:spMk id="3" creationId="{21CB4D49-523A-5C6A-4EDD-F5E5DE0A1494}"/>
          </ac:spMkLst>
        </pc:spChg>
        <pc:spChg chg="add">
          <ac:chgData name="Megan Strant" userId="088c43c5-38a7-4257-8703-064fd6d3ce12" providerId="ADAL" clId="{475E1841-4C17-4CCC-8063-BB9E6407DDDF}" dt="2022-04-27T04:51:32.643" v="2647" actId="26606"/>
          <ac:spMkLst>
            <pc:docMk/>
            <pc:sldMk cId="2458510973" sldId="308"/>
            <ac:spMk id="10" creationId="{665DBBEF-238B-476B-96AB-8AAC3224ECEA}"/>
          </ac:spMkLst>
        </pc:spChg>
        <pc:spChg chg="add">
          <ac:chgData name="Megan Strant" userId="088c43c5-38a7-4257-8703-064fd6d3ce12" providerId="ADAL" clId="{475E1841-4C17-4CCC-8063-BB9E6407DDDF}" dt="2022-04-27T04:51:32.643" v="2647" actId="26606"/>
          <ac:spMkLst>
            <pc:docMk/>
            <pc:sldMk cId="2458510973" sldId="308"/>
            <ac:spMk id="12" creationId="{3FCFB1DE-0B7E-48CC-BA90-B2AB0889F9D6}"/>
          </ac:spMkLst>
        </pc:spChg>
        <pc:picChg chg="add mod">
          <ac:chgData name="Megan Strant" userId="088c43c5-38a7-4257-8703-064fd6d3ce12" providerId="ADAL" clId="{475E1841-4C17-4CCC-8063-BB9E6407DDDF}" dt="2022-04-27T04:51:32.643" v="2647" actId="26606"/>
          <ac:picMkLst>
            <pc:docMk/>
            <pc:sldMk cId="2458510973" sldId="308"/>
            <ac:picMk id="5" creationId="{BCEEC091-8295-639C-2907-7A747A8D5E95}"/>
          </ac:picMkLst>
        </pc:picChg>
      </pc:sldChg>
      <pc:sldChg chg="addSp delSp modSp new mod modTransition setBg modNotesTx">
        <pc:chgData name="Megan Strant" userId="088c43c5-38a7-4257-8703-064fd6d3ce12" providerId="ADAL" clId="{475E1841-4C17-4CCC-8063-BB9E6407DDDF}" dt="2022-04-27T10:30:43.065" v="11301" actId="20577"/>
        <pc:sldMkLst>
          <pc:docMk/>
          <pc:sldMk cId="1794993589" sldId="309"/>
        </pc:sldMkLst>
        <pc:spChg chg="mod">
          <ac:chgData name="Megan Strant" userId="088c43c5-38a7-4257-8703-064fd6d3ce12" providerId="ADAL" clId="{475E1841-4C17-4CCC-8063-BB9E6407DDDF}" dt="2022-04-27T04:51:21.103" v="2645" actId="26606"/>
          <ac:spMkLst>
            <pc:docMk/>
            <pc:sldMk cId="1794993589" sldId="309"/>
            <ac:spMk id="2" creationId="{BB08EDF1-D1EF-D4C6-3176-544E2E8D6839}"/>
          </ac:spMkLst>
        </pc:spChg>
        <pc:spChg chg="del">
          <ac:chgData name="Megan Strant" userId="088c43c5-38a7-4257-8703-064fd6d3ce12" providerId="ADAL" clId="{475E1841-4C17-4CCC-8063-BB9E6407DDDF}" dt="2022-04-27T04:51:21.103" v="2645" actId="26606"/>
          <ac:spMkLst>
            <pc:docMk/>
            <pc:sldMk cId="1794993589" sldId="309"/>
            <ac:spMk id="3" creationId="{713D1D9D-A3C8-4A86-39D3-A5352B6082DC}"/>
          </ac:spMkLst>
        </pc:spChg>
        <pc:spChg chg="add">
          <ac:chgData name="Megan Strant" userId="088c43c5-38a7-4257-8703-064fd6d3ce12" providerId="ADAL" clId="{475E1841-4C17-4CCC-8063-BB9E6407DDDF}" dt="2022-04-27T04:51:21.103" v="2645" actId="26606"/>
          <ac:spMkLst>
            <pc:docMk/>
            <pc:sldMk cId="1794993589" sldId="309"/>
            <ac:spMk id="12" creationId="{A4AC5506-6312-4701-8D3C-40187889A947}"/>
          </ac:spMkLst>
        </pc:spChg>
        <pc:picChg chg="add del mod">
          <ac:chgData name="Megan Strant" userId="088c43c5-38a7-4257-8703-064fd6d3ce12" providerId="ADAL" clId="{475E1841-4C17-4CCC-8063-BB9E6407DDDF}" dt="2022-04-27T04:40:29.521" v="569" actId="478"/>
          <ac:picMkLst>
            <pc:docMk/>
            <pc:sldMk cId="1794993589" sldId="309"/>
            <ac:picMk id="5" creationId="{07D21A86-635D-7DE3-D0DF-124E1E8F478B}"/>
          </ac:picMkLst>
        </pc:picChg>
        <pc:picChg chg="add mod">
          <ac:chgData name="Megan Strant" userId="088c43c5-38a7-4257-8703-064fd6d3ce12" providerId="ADAL" clId="{475E1841-4C17-4CCC-8063-BB9E6407DDDF}" dt="2022-04-27T04:51:23.380" v="2646" actId="27614"/>
          <ac:picMkLst>
            <pc:docMk/>
            <pc:sldMk cId="1794993589" sldId="309"/>
            <ac:picMk id="7" creationId="{B17B1A8F-ECD6-1831-8512-2ED78591728F}"/>
          </ac:picMkLst>
        </pc:picChg>
      </pc:sldChg>
      <pc:sldChg chg="addSp delSp modSp add mod modTransition setBg modNotesTx">
        <pc:chgData name="Megan Strant" userId="088c43c5-38a7-4257-8703-064fd6d3ce12" providerId="ADAL" clId="{475E1841-4C17-4CCC-8063-BB9E6407DDDF}" dt="2022-04-27T10:35:03.681" v="11728" actId="6549"/>
        <pc:sldMkLst>
          <pc:docMk/>
          <pc:sldMk cId="2637030167" sldId="310"/>
        </pc:sldMkLst>
        <pc:spChg chg="mod">
          <ac:chgData name="Megan Strant" userId="088c43c5-38a7-4257-8703-064fd6d3ce12" providerId="ADAL" clId="{475E1841-4C17-4CCC-8063-BB9E6407DDDF}" dt="2022-04-27T04:51:43.803" v="2649" actId="26606"/>
          <ac:spMkLst>
            <pc:docMk/>
            <pc:sldMk cId="2637030167" sldId="310"/>
            <ac:spMk id="2" creationId="{BB08EDF1-D1EF-D4C6-3176-544E2E8D6839}"/>
          </ac:spMkLst>
        </pc:spChg>
        <pc:spChg chg="del">
          <ac:chgData name="Megan Strant" userId="088c43c5-38a7-4257-8703-064fd6d3ce12" providerId="ADAL" clId="{475E1841-4C17-4CCC-8063-BB9E6407DDDF}" dt="2022-04-27T04:51:43.803" v="2649" actId="26606"/>
          <ac:spMkLst>
            <pc:docMk/>
            <pc:sldMk cId="2637030167" sldId="310"/>
            <ac:spMk id="3" creationId="{713D1D9D-A3C8-4A86-39D3-A5352B6082DC}"/>
          </ac:spMkLst>
        </pc:spChg>
        <pc:spChg chg="add">
          <ac:chgData name="Megan Strant" userId="088c43c5-38a7-4257-8703-064fd6d3ce12" providerId="ADAL" clId="{475E1841-4C17-4CCC-8063-BB9E6407DDDF}" dt="2022-04-27T04:51:43.803" v="2649" actId="26606"/>
          <ac:spMkLst>
            <pc:docMk/>
            <pc:sldMk cId="2637030167" sldId="310"/>
            <ac:spMk id="12" creationId="{A4AC5506-6312-4701-8D3C-40187889A947}"/>
          </ac:spMkLst>
        </pc:spChg>
        <pc:picChg chg="add del mod">
          <ac:chgData name="Megan Strant" userId="088c43c5-38a7-4257-8703-064fd6d3ce12" providerId="ADAL" clId="{475E1841-4C17-4CCC-8063-BB9E6407DDDF}" dt="2022-04-27T04:33:00.340" v="395" actId="478"/>
          <ac:picMkLst>
            <pc:docMk/>
            <pc:sldMk cId="2637030167" sldId="310"/>
            <ac:picMk id="5" creationId="{5B9DEE82-4DC1-7660-5DD5-BEF028927E8C}"/>
          </ac:picMkLst>
        </pc:picChg>
        <pc:picChg chg="add mod">
          <ac:chgData name="Megan Strant" userId="088c43c5-38a7-4257-8703-064fd6d3ce12" providerId="ADAL" clId="{475E1841-4C17-4CCC-8063-BB9E6407DDDF}" dt="2022-04-27T04:57:27.112" v="3499" actId="1076"/>
          <ac:picMkLst>
            <pc:docMk/>
            <pc:sldMk cId="2637030167" sldId="310"/>
            <ac:picMk id="7" creationId="{56C543D5-EE4C-4EFC-5053-2356A8BF044A}"/>
          </ac:picMkLst>
        </pc:picChg>
      </pc:sldChg>
      <pc:sldChg chg="addSp delSp modSp add mod modTransition setBg modNotesTx">
        <pc:chgData name="Megan Strant" userId="088c43c5-38a7-4257-8703-064fd6d3ce12" providerId="ADAL" clId="{475E1841-4C17-4CCC-8063-BB9E6407DDDF}" dt="2022-04-27T10:36:37.479" v="11873" actId="20577"/>
        <pc:sldMkLst>
          <pc:docMk/>
          <pc:sldMk cId="3668678193" sldId="311"/>
        </pc:sldMkLst>
        <pc:spChg chg="mod">
          <ac:chgData name="Megan Strant" userId="088c43c5-38a7-4257-8703-064fd6d3ce12" providerId="ADAL" clId="{475E1841-4C17-4CCC-8063-BB9E6407DDDF}" dt="2022-04-27T04:51:49.722" v="2650" actId="26606"/>
          <ac:spMkLst>
            <pc:docMk/>
            <pc:sldMk cId="3668678193" sldId="311"/>
            <ac:spMk id="2" creationId="{5DB11891-D3EB-7F56-1B47-22613D640D6E}"/>
          </ac:spMkLst>
        </pc:spChg>
        <pc:spChg chg="del">
          <ac:chgData name="Megan Strant" userId="088c43c5-38a7-4257-8703-064fd6d3ce12" providerId="ADAL" clId="{475E1841-4C17-4CCC-8063-BB9E6407DDDF}" dt="2022-04-27T04:51:49.722" v="2650" actId="26606"/>
          <ac:spMkLst>
            <pc:docMk/>
            <pc:sldMk cId="3668678193" sldId="311"/>
            <ac:spMk id="3" creationId="{21CB4D49-523A-5C6A-4EDD-F5E5DE0A1494}"/>
          </ac:spMkLst>
        </pc:spChg>
        <pc:spChg chg="add">
          <ac:chgData name="Megan Strant" userId="088c43c5-38a7-4257-8703-064fd6d3ce12" providerId="ADAL" clId="{475E1841-4C17-4CCC-8063-BB9E6407DDDF}" dt="2022-04-27T04:51:49.722" v="2650" actId="26606"/>
          <ac:spMkLst>
            <pc:docMk/>
            <pc:sldMk cId="3668678193" sldId="311"/>
            <ac:spMk id="10" creationId="{A4AC5506-6312-4701-8D3C-40187889A947}"/>
          </ac:spMkLst>
        </pc:spChg>
        <pc:picChg chg="add mod">
          <ac:chgData name="Megan Strant" userId="088c43c5-38a7-4257-8703-064fd6d3ce12" providerId="ADAL" clId="{475E1841-4C17-4CCC-8063-BB9E6407DDDF}" dt="2022-04-27T04:51:49.722" v="2650" actId="26606"/>
          <ac:picMkLst>
            <pc:docMk/>
            <pc:sldMk cId="3668678193" sldId="311"/>
            <ac:picMk id="5" creationId="{FE9CF161-DEC4-54ED-1103-A7F18C47C9EF}"/>
          </ac:picMkLst>
        </pc:picChg>
      </pc:sldChg>
      <pc:sldChg chg="addSp delSp modSp new mod modTransition setBg modNotesTx">
        <pc:chgData name="Megan Strant" userId="088c43c5-38a7-4257-8703-064fd6d3ce12" providerId="ADAL" clId="{475E1841-4C17-4CCC-8063-BB9E6407DDDF}" dt="2022-04-27T10:39:31.068" v="12088" actId="20577"/>
        <pc:sldMkLst>
          <pc:docMk/>
          <pc:sldMk cId="3250382839" sldId="312"/>
        </pc:sldMkLst>
        <pc:spChg chg="mod">
          <ac:chgData name="Megan Strant" userId="088c43c5-38a7-4257-8703-064fd6d3ce12" providerId="ADAL" clId="{475E1841-4C17-4CCC-8063-BB9E6407DDDF}" dt="2022-04-27T04:52:02.951" v="2653" actId="26606"/>
          <ac:spMkLst>
            <pc:docMk/>
            <pc:sldMk cId="3250382839" sldId="312"/>
            <ac:spMk id="2" creationId="{195DC8FF-67E3-4B6F-9632-948CEEB05EF2}"/>
          </ac:spMkLst>
        </pc:spChg>
        <pc:spChg chg="del">
          <ac:chgData name="Megan Strant" userId="088c43c5-38a7-4257-8703-064fd6d3ce12" providerId="ADAL" clId="{475E1841-4C17-4CCC-8063-BB9E6407DDDF}" dt="2022-04-27T04:52:02.951" v="2653" actId="26606"/>
          <ac:spMkLst>
            <pc:docMk/>
            <pc:sldMk cId="3250382839" sldId="312"/>
            <ac:spMk id="3" creationId="{D6568402-E659-40CA-F2A3-77DDB97852D0}"/>
          </ac:spMkLst>
        </pc:spChg>
        <pc:spChg chg="add">
          <ac:chgData name="Megan Strant" userId="088c43c5-38a7-4257-8703-064fd6d3ce12" providerId="ADAL" clId="{475E1841-4C17-4CCC-8063-BB9E6407DDDF}" dt="2022-04-27T04:52:02.951" v="2653" actId="26606"/>
          <ac:spMkLst>
            <pc:docMk/>
            <pc:sldMk cId="3250382839" sldId="312"/>
            <ac:spMk id="10" creationId="{A4AC5506-6312-4701-8D3C-40187889A947}"/>
          </ac:spMkLst>
        </pc:spChg>
        <pc:picChg chg="add mod">
          <ac:chgData name="Megan Strant" userId="088c43c5-38a7-4257-8703-064fd6d3ce12" providerId="ADAL" clId="{475E1841-4C17-4CCC-8063-BB9E6407DDDF}" dt="2022-04-27T04:57:43.180" v="3500" actId="1076"/>
          <ac:picMkLst>
            <pc:docMk/>
            <pc:sldMk cId="3250382839" sldId="312"/>
            <ac:picMk id="5" creationId="{64ADB3E2-4F95-FCC2-026D-094DAB315C69}"/>
          </ac:picMkLst>
        </pc:picChg>
        <pc:picChg chg="add del mod">
          <ac:chgData name="Megan Strant" userId="088c43c5-38a7-4257-8703-064fd6d3ce12" providerId="ADAL" clId="{475E1841-4C17-4CCC-8063-BB9E6407DDDF}" dt="2022-04-27T04:52:00.808" v="2652" actId="478"/>
          <ac:picMkLst>
            <pc:docMk/>
            <pc:sldMk cId="3250382839" sldId="312"/>
            <ac:picMk id="7" creationId="{C9D18C2B-B249-5320-BE28-CF7DFE8EA4ED}"/>
          </ac:picMkLst>
        </pc:picChg>
      </pc:sldChg>
      <pc:sldChg chg="addSp delSp modSp new mod modTransition setBg modNotesTx">
        <pc:chgData name="Megan Strant" userId="088c43c5-38a7-4257-8703-064fd6d3ce12" providerId="ADAL" clId="{475E1841-4C17-4CCC-8063-BB9E6407DDDF}" dt="2022-04-27T10:33:32.621" v="11466" actId="20577"/>
        <pc:sldMkLst>
          <pc:docMk/>
          <pc:sldMk cId="2832463501" sldId="313"/>
        </pc:sldMkLst>
        <pc:spChg chg="mod">
          <ac:chgData name="Megan Strant" userId="088c43c5-38a7-4257-8703-064fd6d3ce12" providerId="ADAL" clId="{475E1841-4C17-4CCC-8063-BB9E6407DDDF}" dt="2022-04-27T04:51:37.917" v="2648" actId="26606"/>
          <ac:spMkLst>
            <pc:docMk/>
            <pc:sldMk cId="2832463501" sldId="313"/>
            <ac:spMk id="2" creationId="{721CC026-4CCA-00D4-57C5-2E466D6C3DEB}"/>
          </ac:spMkLst>
        </pc:spChg>
        <pc:spChg chg="del">
          <ac:chgData name="Megan Strant" userId="088c43c5-38a7-4257-8703-064fd6d3ce12" providerId="ADAL" clId="{475E1841-4C17-4CCC-8063-BB9E6407DDDF}" dt="2022-04-27T04:51:37.917" v="2648" actId="26606"/>
          <ac:spMkLst>
            <pc:docMk/>
            <pc:sldMk cId="2832463501" sldId="313"/>
            <ac:spMk id="3" creationId="{A2500ED5-072D-277E-BEC6-95DD1C82CD4C}"/>
          </ac:spMkLst>
        </pc:spChg>
        <pc:spChg chg="add">
          <ac:chgData name="Megan Strant" userId="088c43c5-38a7-4257-8703-064fd6d3ce12" providerId="ADAL" clId="{475E1841-4C17-4CCC-8063-BB9E6407DDDF}" dt="2022-04-27T04:51:37.917" v="2648" actId="26606"/>
          <ac:spMkLst>
            <pc:docMk/>
            <pc:sldMk cId="2832463501" sldId="313"/>
            <ac:spMk id="10" creationId="{A4AC5506-6312-4701-8D3C-40187889A947}"/>
          </ac:spMkLst>
        </pc:spChg>
        <pc:picChg chg="add mod">
          <ac:chgData name="Megan Strant" userId="088c43c5-38a7-4257-8703-064fd6d3ce12" providerId="ADAL" clId="{475E1841-4C17-4CCC-8063-BB9E6407DDDF}" dt="2022-04-27T04:51:37.917" v="2648" actId="26606"/>
          <ac:picMkLst>
            <pc:docMk/>
            <pc:sldMk cId="2832463501" sldId="313"/>
            <ac:picMk id="5" creationId="{D9FA7025-BBF9-983A-50AD-30E2153E7005}"/>
          </ac:picMkLst>
        </pc:picChg>
      </pc:sldChg>
      <pc:sldChg chg="addSp delSp modSp new mod modTransition setBg modNotesTx">
        <pc:chgData name="Megan Strant" userId="088c43c5-38a7-4257-8703-064fd6d3ce12" providerId="ADAL" clId="{475E1841-4C17-4CCC-8063-BB9E6407DDDF}" dt="2022-04-27T10:38:46.367" v="12022" actId="20577"/>
        <pc:sldMkLst>
          <pc:docMk/>
          <pc:sldMk cId="2422845456" sldId="314"/>
        </pc:sldMkLst>
        <pc:spChg chg="mod">
          <ac:chgData name="Megan Strant" userId="088c43c5-38a7-4257-8703-064fd6d3ce12" providerId="ADAL" clId="{475E1841-4C17-4CCC-8063-BB9E6407DDDF}" dt="2022-04-27T04:51:53.492" v="2651" actId="26606"/>
          <ac:spMkLst>
            <pc:docMk/>
            <pc:sldMk cId="2422845456" sldId="314"/>
            <ac:spMk id="2" creationId="{72179024-0C51-2A10-FEAD-76B506806184}"/>
          </ac:spMkLst>
        </pc:spChg>
        <pc:spChg chg="del">
          <ac:chgData name="Megan Strant" userId="088c43c5-38a7-4257-8703-064fd6d3ce12" providerId="ADAL" clId="{475E1841-4C17-4CCC-8063-BB9E6407DDDF}" dt="2022-04-27T04:51:53.492" v="2651" actId="26606"/>
          <ac:spMkLst>
            <pc:docMk/>
            <pc:sldMk cId="2422845456" sldId="314"/>
            <ac:spMk id="3" creationId="{9100AB35-8F71-7BEF-A9FF-8B62983448A5}"/>
          </ac:spMkLst>
        </pc:spChg>
        <pc:spChg chg="add">
          <ac:chgData name="Megan Strant" userId="088c43c5-38a7-4257-8703-064fd6d3ce12" providerId="ADAL" clId="{475E1841-4C17-4CCC-8063-BB9E6407DDDF}" dt="2022-04-27T04:51:53.492" v="2651" actId="26606"/>
          <ac:spMkLst>
            <pc:docMk/>
            <pc:sldMk cId="2422845456" sldId="314"/>
            <ac:spMk id="10" creationId="{A4AC5506-6312-4701-8D3C-40187889A947}"/>
          </ac:spMkLst>
        </pc:spChg>
        <pc:picChg chg="add mod">
          <ac:chgData name="Megan Strant" userId="088c43c5-38a7-4257-8703-064fd6d3ce12" providerId="ADAL" clId="{475E1841-4C17-4CCC-8063-BB9E6407DDDF}" dt="2022-04-27T04:57:20.034" v="3496" actId="1076"/>
          <ac:picMkLst>
            <pc:docMk/>
            <pc:sldMk cId="2422845456" sldId="314"/>
            <ac:picMk id="5" creationId="{5554071F-C488-369B-9540-D8B75D47BD63}"/>
          </ac:picMkLst>
        </pc:picChg>
      </pc:sldChg>
      <pc:sldChg chg="addSp delSp modSp new mod modTransition setBg modNotesTx">
        <pc:chgData name="Megan Strant" userId="088c43c5-38a7-4257-8703-064fd6d3ce12" providerId="ADAL" clId="{475E1841-4C17-4CCC-8063-BB9E6407DDDF}" dt="2022-04-27T10:39:05.710" v="12046" actId="20577"/>
        <pc:sldMkLst>
          <pc:docMk/>
          <pc:sldMk cId="1664245411" sldId="315"/>
        </pc:sldMkLst>
        <pc:spChg chg="del">
          <ac:chgData name="Megan Strant" userId="088c43c5-38a7-4257-8703-064fd6d3ce12" providerId="ADAL" clId="{475E1841-4C17-4CCC-8063-BB9E6407DDDF}" dt="2022-04-27T04:53:22.619" v="2658" actId="26606"/>
          <ac:spMkLst>
            <pc:docMk/>
            <pc:sldMk cId="1664245411" sldId="315"/>
            <ac:spMk id="2" creationId="{50C482C2-C510-13D3-1D4D-E377EB38A624}"/>
          </ac:spMkLst>
        </pc:spChg>
        <pc:spChg chg="del">
          <ac:chgData name="Megan Strant" userId="088c43c5-38a7-4257-8703-064fd6d3ce12" providerId="ADAL" clId="{475E1841-4C17-4CCC-8063-BB9E6407DDDF}" dt="2022-04-27T04:53:22.619" v="2658" actId="26606"/>
          <ac:spMkLst>
            <pc:docMk/>
            <pc:sldMk cId="1664245411" sldId="315"/>
            <ac:spMk id="3" creationId="{FA14A27B-049B-4E3C-BA97-5DC6985AE319}"/>
          </ac:spMkLst>
        </pc:spChg>
        <pc:spChg chg="add">
          <ac:chgData name="Megan Strant" userId="088c43c5-38a7-4257-8703-064fd6d3ce12" providerId="ADAL" clId="{475E1841-4C17-4CCC-8063-BB9E6407DDDF}" dt="2022-04-27T04:53:22.619" v="2658" actId="26606"/>
          <ac:spMkLst>
            <pc:docMk/>
            <pc:sldMk cId="1664245411" sldId="315"/>
            <ac:spMk id="73" creationId="{86FF76B9-219D-4469-AF87-0236D29032F1}"/>
          </ac:spMkLst>
        </pc:spChg>
        <pc:spChg chg="add">
          <ac:chgData name="Megan Strant" userId="088c43c5-38a7-4257-8703-064fd6d3ce12" providerId="ADAL" clId="{475E1841-4C17-4CCC-8063-BB9E6407DDDF}" dt="2022-04-27T04:53:22.619" v="2658" actId="26606"/>
          <ac:spMkLst>
            <pc:docMk/>
            <pc:sldMk cId="1664245411" sldId="315"/>
            <ac:spMk id="79" creationId="{2E80C965-DB6D-4F81-9E9E-B027384D0BD6}"/>
          </ac:spMkLst>
        </pc:spChg>
        <pc:spChg chg="add">
          <ac:chgData name="Megan Strant" userId="088c43c5-38a7-4257-8703-064fd6d3ce12" providerId="ADAL" clId="{475E1841-4C17-4CCC-8063-BB9E6407DDDF}" dt="2022-04-27T04:53:22.619" v="2658" actId="26606"/>
          <ac:spMkLst>
            <pc:docMk/>
            <pc:sldMk cId="1664245411" sldId="315"/>
            <ac:spMk id="81" creationId="{633C5E46-DAC5-4661-9C87-22B08E2A512F}"/>
          </ac:spMkLst>
        </pc:spChg>
        <pc:grpChg chg="add">
          <ac:chgData name="Megan Strant" userId="088c43c5-38a7-4257-8703-064fd6d3ce12" providerId="ADAL" clId="{475E1841-4C17-4CCC-8063-BB9E6407DDDF}" dt="2022-04-27T04:53:22.619" v="2658" actId="26606"/>
          <ac:grpSpMkLst>
            <pc:docMk/>
            <pc:sldMk cId="1664245411" sldId="315"/>
            <ac:grpSpMk id="75" creationId="{DB88BD78-87E1-424D-B479-C37D8E41B12E}"/>
          </ac:grpSpMkLst>
        </pc:grpChg>
        <pc:picChg chg="add del">
          <ac:chgData name="Megan Strant" userId="088c43c5-38a7-4257-8703-064fd6d3ce12" providerId="ADAL" clId="{475E1841-4C17-4CCC-8063-BB9E6407DDDF}" dt="2022-04-27T04:53:17.321" v="2656"/>
          <ac:picMkLst>
            <pc:docMk/>
            <pc:sldMk cId="1664245411" sldId="315"/>
            <ac:picMk id="1026" creationId="{951ED502-40E8-DF4A-1B9E-F61F1C617286}"/>
          </ac:picMkLst>
        </pc:picChg>
        <pc:picChg chg="add mod">
          <ac:chgData name="Megan Strant" userId="088c43c5-38a7-4257-8703-064fd6d3ce12" providerId="ADAL" clId="{475E1841-4C17-4CCC-8063-BB9E6407DDDF}" dt="2022-04-27T04:57:50.215" v="3502" actId="1076"/>
          <ac:picMkLst>
            <pc:docMk/>
            <pc:sldMk cId="1664245411" sldId="315"/>
            <ac:picMk id="1028" creationId="{06BD3AF6-6F2D-7837-BAFD-43A5E293522F}"/>
          </ac:picMkLst>
        </pc:picChg>
      </pc:sldChg>
      <pc:sldChg chg="delSp add del modTransition setBg delDesignElem modNotesTx">
        <pc:chgData name="Megan Strant" userId="088c43c5-38a7-4257-8703-064fd6d3ce12" providerId="ADAL" clId="{475E1841-4C17-4CCC-8063-BB9E6407DDDF}" dt="2022-05-04T10:54:13.134" v="17175" actId="47"/>
        <pc:sldMkLst>
          <pc:docMk/>
          <pc:sldMk cId="2746677542" sldId="316"/>
        </pc:sldMkLst>
        <pc:spChg chg="del">
          <ac:chgData name="Megan Strant" userId="088c43c5-38a7-4257-8703-064fd6d3ce12" providerId="ADAL" clId="{475E1841-4C17-4CCC-8063-BB9E6407DDDF}" dt="2022-04-27T04:59:35.899" v="3504"/>
          <ac:spMkLst>
            <pc:docMk/>
            <pc:sldMk cId="2746677542" sldId="316"/>
            <ac:spMk id="9" creationId="{2E442304-DDBD-4F7B-8017-36BCC863FB40}"/>
          </ac:spMkLst>
        </pc:spChg>
        <pc:spChg chg="del">
          <ac:chgData name="Megan Strant" userId="088c43c5-38a7-4257-8703-064fd6d3ce12" providerId="ADAL" clId="{475E1841-4C17-4CCC-8063-BB9E6407DDDF}" dt="2022-04-27T04:59:35.899" v="3504"/>
          <ac:spMkLst>
            <pc:docMk/>
            <pc:sldMk cId="2746677542" sldId="316"/>
            <ac:spMk id="11" creationId="{5E107275-3853-46FD-A241-DE4355A42675}"/>
          </ac:spMkLst>
        </pc:spChg>
      </pc:sldChg>
      <pc:sldChg chg="addSp delSp modSp new add del mod modTransition setBg modNotesTx">
        <pc:chgData name="Megan Strant" userId="088c43c5-38a7-4257-8703-064fd6d3ce12" providerId="ADAL" clId="{475E1841-4C17-4CCC-8063-BB9E6407DDDF}" dt="2022-04-27T10:40:04.714" v="12144" actId="20577"/>
        <pc:sldMkLst>
          <pc:docMk/>
          <pc:sldMk cId="3194362" sldId="317"/>
        </pc:sldMkLst>
        <pc:spChg chg="del mod">
          <ac:chgData name="Megan Strant" userId="088c43c5-38a7-4257-8703-064fd6d3ce12" providerId="ADAL" clId="{475E1841-4C17-4CCC-8063-BB9E6407DDDF}" dt="2022-04-27T05:04:07.809" v="4058" actId="478"/>
          <ac:spMkLst>
            <pc:docMk/>
            <pc:sldMk cId="3194362" sldId="317"/>
            <ac:spMk id="2" creationId="{CE8564C6-A634-BDAF-0267-4360D29EBFBA}"/>
          </ac:spMkLst>
        </pc:spChg>
        <pc:spChg chg="del">
          <ac:chgData name="Megan Strant" userId="088c43c5-38a7-4257-8703-064fd6d3ce12" providerId="ADAL" clId="{475E1841-4C17-4CCC-8063-BB9E6407DDDF}" dt="2022-04-27T05:04:19.889" v="4060" actId="26606"/>
          <ac:spMkLst>
            <pc:docMk/>
            <pc:sldMk cId="3194362" sldId="317"/>
            <ac:spMk id="3" creationId="{304D6268-C189-2227-98DE-F6BB37CC210D}"/>
          </ac:spMkLst>
        </pc:spChg>
        <pc:spChg chg="add del mod">
          <ac:chgData name="Megan Strant" userId="088c43c5-38a7-4257-8703-064fd6d3ce12" providerId="ADAL" clId="{475E1841-4C17-4CCC-8063-BB9E6407DDDF}" dt="2022-04-27T05:04:19.889" v="4060" actId="26606"/>
          <ac:spMkLst>
            <pc:docMk/>
            <pc:sldMk cId="3194362" sldId="317"/>
            <ac:spMk id="5" creationId="{1206D031-3387-B838-16B5-8E6B944A8043}"/>
          </ac:spMkLst>
        </pc:spChg>
        <pc:spChg chg="add">
          <ac:chgData name="Megan Strant" userId="088c43c5-38a7-4257-8703-064fd6d3ce12" providerId="ADAL" clId="{475E1841-4C17-4CCC-8063-BB9E6407DDDF}" dt="2022-04-27T05:04:19.889" v="4060" actId="26606"/>
          <ac:spMkLst>
            <pc:docMk/>
            <pc:sldMk cId="3194362" sldId="317"/>
            <ac:spMk id="12" creationId="{F3060C83-F051-4F0E-ABAD-AA0DFC48B218}"/>
          </ac:spMkLst>
        </pc:spChg>
        <pc:spChg chg="add">
          <ac:chgData name="Megan Strant" userId="088c43c5-38a7-4257-8703-064fd6d3ce12" providerId="ADAL" clId="{475E1841-4C17-4CCC-8063-BB9E6407DDDF}" dt="2022-04-27T05:04:19.889" v="4060" actId="26606"/>
          <ac:spMkLst>
            <pc:docMk/>
            <pc:sldMk cId="3194362" sldId="317"/>
            <ac:spMk id="14" creationId="{83C98ABE-055B-441F-B07E-44F97F083C39}"/>
          </ac:spMkLst>
        </pc:spChg>
        <pc:spChg chg="add">
          <ac:chgData name="Megan Strant" userId="088c43c5-38a7-4257-8703-064fd6d3ce12" providerId="ADAL" clId="{475E1841-4C17-4CCC-8063-BB9E6407DDDF}" dt="2022-04-27T05:04:19.889" v="4060" actId="26606"/>
          <ac:spMkLst>
            <pc:docMk/>
            <pc:sldMk cId="3194362" sldId="317"/>
            <ac:spMk id="16" creationId="{29FDB030-9B49-4CED-8CCD-4D99382388AC}"/>
          </ac:spMkLst>
        </pc:spChg>
        <pc:spChg chg="add">
          <ac:chgData name="Megan Strant" userId="088c43c5-38a7-4257-8703-064fd6d3ce12" providerId="ADAL" clId="{475E1841-4C17-4CCC-8063-BB9E6407DDDF}" dt="2022-04-27T05:04:19.889" v="4060" actId="26606"/>
          <ac:spMkLst>
            <pc:docMk/>
            <pc:sldMk cId="3194362" sldId="317"/>
            <ac:spMk id="18" creationId="{3783CA14-24A1-485C-8B30-D6A5D87987AD}"/>
          </ac:spMkLst>
        </pc:spChg>
        <pc:spChg chg="add">
          <ac:chgData name="Megan Strant" userId="088c43c5-38a7-4257-8703-064fd6d3ce12" providerId="ADAL" clId="{475E1841-4C17-4CCC-8063-BB9E6407DDDF}" dt="2022-04-27T05:04:19.889" v="4060" actId="26606"/>
          <ac:spMkLst>
            <pc:docMk/>
            <pc:sldMk cId="3194362" sldId="317"/>
            <ac:spMk id="20" creationId="{9A97C86A-04D6-40F7-AE84-31AB43E6A846}"/>
          </ac:spMkLst>
        </pc:spChg>
        <pc:spChg chg="add">
          <ac:chgData name="Megan Strant" userId="088c43c5-38a7-4257-8703-064fd6d3ce12" providerId="ADAL" clId="{475E1841-4C17-4CCC-8063-BB9E6407DDDF}" dt="2022-04-27T05:04:19.889" v="4060" actId="26606"/>
          <ac:spMkLst>
            <pc:docMk/>
            <pc:sldMk cId="3194362" sldId="317"/>
            <ac:spMk id="22" creationId="{FF9F2414-84E8-453E-B1F3-389FDE8192D9}"/>
          </ac:spMkLst>
        </pc:spChg>
        <pc:spChg chg="add">
          <ac:chgData name="Megan Strant" userId="088c43c5-38a7-4257-8703-064fd6d3ce12" providerId="ADAL" clId="{475E1841-4C17-4CCC-8063-BB9E6407DDDF}" dt="2022-04-27T05:04:19.889" v="4060" actId="26606"/>
          <ac:spMkLst>
            <pc:docMk/>
            <pc:sldMk cId="3194362" sldId="317"/>
            <ac:spMk id="24" creationId="{3ECA69A1-7536-43AC-85EF-C7106179F5ED}"/>
          </ac:spMkLst>
        </pc:spChg>
        <pc:picChg chg="add mod">
          <ac:chgData name="Megan Strant" userId="088c43c5-38a7-4257-8703-064fd6d3ce12" providerId="ADAL" clId="{475E1841-4C17-4CCC-8063-BB9E6407DDDF}" dt="2022-04-27T05:04:26.762" v="4062" actId="1076"/>
          <ac:picMkLst>
            <pc:docMk/>
            <pc:sldMk cId="3194362" sldId="317"/>
            <ac:picMk id="7" creationId="{98B0DD3D-B709-97CA-D599-04522BEED85E}"/>
          </ac:picMkLst>
        </pc:picChg>
      </pc:sldChg>
      <pc:sldChg chg="addSp delSp modSp new mod modTransition setBg">
        <pc:chgData name="Megan Strant" userId="088c43c5-38a7-4257-8703-064fd6d3ce12" providerId="ADAL" clId="{475E1841-4C17-4CCC-8063-BB9E6407DDDF}" dt="2022-04-27T07:38:10.564" v="10027"/>
        <pc:sldMkLst>
          <pc:docMk/>
          <pc:sldMk cId="2302556369" sldId="318"/>
        </pc:sldMkLst>
        <pc:spChg chg="mod">
          <ac:chgData name="Megan Strant" userId="088c43c5-38a7-4257-8703-064fd6d3ce12" providerId="ADAL" clId="{475E1841-4C17-4CCC-8063-BB9E6407DDDF}" dt="2022-04-27T05:39:29.035" v="6128" actId="20577"/>
          <ac:spMkLst>
            <pc:docMk/>
            <pc:sldMk cId="2302556369" sldId="318"/>
            <ac:spMk id="2" creationId="{542A6420-FBF8-3BFC-BCE3-0A190F2E350E}"/>
          </ac:spMkLst>
        </pc:spChg>
        <pc:spChg chg="del mod">
          <ac:chgData name="Megan Strant" userId="088c43c5-38a7-4257-8703-064fd6d3ce12" providerId="ADAL" clId="{475E1841-4C17-4CCC-8063-BB9E6407DDDF}" dt="2022-04-27T05:39:19.511" v="6123" actId="26606"/>
          <ac:spMkLst>
            <pc:docMk/>
            <pc:sldMk cId="2302556369" sldId="318"/>
            <ac:spMk id="3" creationId="{95A288A3-3FD4-FB9F-219E-E709DBF7F15B}"/>
          </ac:spMkLst>
        </pc:spChg>
        <pc:spChg chg="add">
          <ac:chgData name="Megan Strant" userId="088c43c5-38a7-4257-8703-064fd6d3ce12" providerId="ADAL" clId="{475E1841-4C17-4CCC-8063-BB9E6407DDDF}" dt="2022-04-27T05:39:19.511" v="6123" actId="26606"/>
          <ac:spMkLst>
            <pc:docMk/>
            <pc:sldMk cId="2302556369" sldId="318"/>
            <ac:spMk id="9" creationId="{2E442304-DDBD-4F7B-8017-36BCC863FB40}"/>
          </ac:spMkLst>
        </pc:spChg>
        <pc:spChg chg="add">
          <ac:chgData name="Megan Strant" userId="088c43c5-38a7-4257-8703-064fd6d3ce12" providerId="ADAL" clId="{475E1841-4C17-4CCC-8063-BB9E6407DDDF}" dt="2022-04-27T05:39:19.511" v="6123" actId="26606"/>
          <ac:spMkLst>
            <pc:docMk/>
            <pc:sldMk cId="2302556369" sldId="318"/>
            <ac:spMk id="11" creationId="{5E107275-3853-46FD-A241-DE4355A42675}"/>
          </ac:spMkLst>
        </pc:spChg>
        <pc:graphicFrameChg chg="add">
          <ac:chgData name="Megan Strant" userId="088c43c5-38a7-4257-8703-064fd6d3ce12" providerId="ADAL" clId="{475E1841-4C17-4CCC-8063-BB9E6407DDDF}" dt="2022-04-27T05:39:19.511" v="6123" actId="26606"/>
          <ac:graphicFrameMkLst>
            <pc:docMk/>
            <pc:sldMk cId="2302556369" sldId="318"/>
            <ac:graphicFrameMk id="5" creationId="{B85E23D1-CD26-BBBD-115B-376BD5A1728A}"/>
          </ac:graphicFrameMkLst>
        </pc:graphicFrameChg>
      </pc:sldChg>
      <pc:sldChg chg="addSp delSp modSp new mod modTransition setBg modNotesTx">
        <pc:chgData name="Megan Strant" userId="088c43c5-38a7-4257-8703-064fd6d3ce12" providerId="ADAL" clId="{475E1841-4C17-4CCC-8063-BB9E6407DDDF}" dt="2022-04-27T10:49:28.033" v="12195" actId="6549"/>
        <pc:sldMkLst>
          <pc:docMk/>
          <pc:sldMk cId="1822038673" sldId="319"/>
        </pc:sldMkLst>
        <pc:spChg chg="mod">
          <ac:chgData name="Megan Strant" userId="088c43c5-38a7-4257-8703-064fd6d3ce12" providerId="ADAL" clId="{475E1841-4C17-4CCC-8063-BB9E6407DDDF}" dt="2022-04-27T05:41:56.194" v="6533" actId="26606"/>
          <ac:spMkLst>
            <pc:docMk/>
            <pc:sldMk cId="1822038673" sldId="319"/>
            <ac:spMk id="2" creationId="{4E3815D0-59BF-3E38-A6D9-637875809CEF}"/>
          </ac:spMkLst>
        </pc:spChg>
        <pc:spChg chg="del">
          <ac:chgData name="Megan Strant" userId="088c43c5-38a7-4257-8703-064fd6d3ce12" providerId="ADAL" clId="{475E1841-4C17-4CCC-8063-BB9E6407DDDF}" dt="2022-04-27T05:40:09.235" v="6163" actId="3680"/>
          <ac:spMkLst>
            <pc:docMk/>
            <pc:sldMk cId="1822038673" sldId="319"/>
            <ac:spMk id="3" creationId="{6357D59D-AF15-E71B-757B-B550FEF7B50D}"/>
          </ac:spMkLst>
        </pc:spChg>
        <pc:spChg chg="add">
          <ac:chgData name="Megan Strant" userId="088c43c5-38a7-4257-8703-064fd6d3ce12" providerId="ADAL" clId="{475E1841-4C17-4CCC-8063-BB9E6407DDDF}" dt="2022-04-27T05:41:56.194" v="6533" actId="26606"/>
          <ac:spMkLst>
            <pc:docMk/>
            <pc:sldMk cId="1822038673" sldId="319"/>
            <ac:spMk id="9" creationId="{56E9B3E6-E277-4D68-BA48-9CB43FFBD6E2}"/>
          </ac:spMkLst>
        </pc:spChg>
        <pc:spChg chg="add">
          <ac:chgData name="Megan Strant" userId="088c43c5-38a7-4257-8703-064fd6d3ce12" providerId="ADAL" clId="{475E1841-4C17-4CCC-8063-BB9E6407DDDF}" dt="2022-04-27T05:41:56.194" v="6533" actId="26606"/>
          <ac:spMkLst>
            <pc:docMk/>
            <pc:sldMk cId="1822038673" sldId="319"/>
            <ac:spMk id="16" creationId="{D5B0017B-2ECA-49AF-B397-DC140825DF8D}"/>
          </ac:spMkLst>
        </pc:spChg>
        <pc:grpChg chg="add">
          <ac:chgData name="Megan Strant" userId="088c43c5-38a7-4257-8703-064fd6d3ce12" providerId="ADAL" clId="{475E1841-4C17-4CCC-8063-BB9E6407DDDF}" dt="2022-04-27T05:41:56.194" v="6533" actId="26606"/>
          <ac:grpSpMkLst>
            <pc:docMk/>
            <pc:sldMk cId="1822038673" sldId="319"/>
            <ac:grpSpMk id="11" creationId="{AE1C45F0-260A-458C-96ED-C1F6D2151219}"/>
          </ac:grpSpMkLst>
        </pc:grpChg>
        <pc:graphicFrameChg chg="add mod ord modGraphic">
          <ac:chgData name="Megan Strant" userId="088c43c5-38a7-4257-8703-064fd6d3ce12" providerId="ADAL" clId="{475E1841-4C17-4CCC-8063-BB9E6407DDDF}" dt="2022-04-27T05:41:56.194" v="6533" actId="26606"/>
          <ac:graphicFrameMkLst>
            <pc:docMk/>
            <pc:sldMk cId="1822038673" sldId="319"/>
            <ac:graphicFrameMk id="4" creationId="{BE8A7FE0-DD8D-40A9-B478-7F2A3994B140}"/>
          </ac:graphicFrameMkLst>
        </pc:graphicFrameChg>
        <pc:cxnChg chg="add">
          <ac:chgData name="Megan Strant" userId="088c43c5-38a7-4257-8703-064fd6d3ce12" providerId="ADAL" clId="{475E1841-4C17-4CCC-8063-BB9E6407DDDF}" dt="2022-04-27T05:41:56.194" v="6533" actId="26606"/>
          <ac:cxnSpMkLst>
            <pc:docMk/>
            <pc:sldMk cId="1822038673" sldId="319"/>
            <ac:cxnSpMk id="18" creationId="{6CF1BAF6-AD41-4082-B212-8A1F9A2E8779}"/>
          </ac:cxnSpMkLst>
        </pc:cxnChg>
      </pc:sldChg>
      <pc:sldChg chg="addSp modSp new mod modTransition setBg modNotesTx">
        <pc:chgData name="Megan Strant" userId="088c43c5-38a7-4257-8703-064fd6d3ce12" providerId="ADAL" clId="{475E1841-4C17-4CCC-8063-BB9E6407DDDF}" dt="2022-05-04T10:57:04.042" v="17211" actId="313"/>
        <pc:sldMkLst>
          <pc:docMk/>
          <pc:sldMk cId="1116117746" sldId="320"/>
        </pc:sldMkLst>
        <pc:spChg chg="mod">
          <ac:chgData name="Megan Strant" userId="088c43c5-38a7-4257-8703-064fd6d3ce12" providerId="ADAL" clId="{475E1841-4C17-4CCC-8063-BB9E6407DDDF}" dt="2022-04-27T05:48:50.203" v="7541" actId="26606"/>
          <ac:spMkLst>
            <pc:docMk/>
            <pc:sldMk cId="1116117746" sldId="320"/>
            <ac:spMk id="2" creationId="{7475FABC-C51D-199A-4717-9D25F3B13DA8}"/>
          </ac:spMkLst>
        </pc:spChg>
        <pc:spChg chg="mod">
          <ac:chgData name="Megan Strant" userId="088c43c5-38a7-4257-8703-064fd6d3ce12" providerId="ADAL" clId="{475E1841-4C17-4CCC-8063-BB9E6407DDDF}" dt="2022-05-04T10:57:04.042" v="17211" actId="313"/>
          <ac:spMkLst>
            <pc:docMk/>
            <pc:sldMk cId="1116117746" sldId="320"/>
            <ac:spMk id="3" creationId="{503274D2-4C18-AB6B-5902-5A8DED1BF55C}"/>
          </ac:spMkLst>
        </pc:spChg>
        <pc:picChg chg="add">
          <ac:chgData name="Megan Strant" userId="088c43c5-38a7-4257-8703-064fd6d3ce12" providerId="ADAL" clId="{475E1841-4C17-4CCC-8063-BB9E6407DDDF}" dt="2022-04-27T05:48:50.203" v="7541" actId="26606"/>
          <ac:picMkLst>
            <pc:docMk/>
            <pc:sldMk cId="1116117746" sldId="320"/>
            <ac:picMk id="5" creationId="{04D8011F-2BE1-976C-02DB-28296F5C611A}"/>
          </ac:picMkLst>
        </pc:picChg>
        <pc:cxnChg chg="add">
          <ac:chgData name="Megan Strant" userId="088c43c5-38a7-4257-8703-064fd6d3ce12" providerId="ADAL" clId="{475E1841-4C17-4CCC-8063-BB9E6407DDDF}" dt="2022-04-27T05:48:50.203" v="7541" actId="26606"/>
          <ac:cxnSpMkLst>
            <pc:docMk/>
            <pc:sldMk cId="1116117746" sldId="320"/>
            <ac:cxnSpMk id="9" creationId="{A7F400EE-A8A5-48AF-B4D6-291B52C6F0B0}"/>
          </ac:cxnSpMkLst>
        </pc:cxnChg>
      </pc:sldChg>
      <pc:sldChg chg="addSp delSp modSp new del mod setBg">
        <pc:chgData name="Megan Strant" userId="088c43c5-38a7-4257-8703-064fd6d3ce12" providerId="ADAL" clId="{475E1841-4C17-4CCC-8063-BB9E6407DDDF}" dt="2022-04-27T05:53:58.946" v="7737" actId="47"/>
        <pc:sldMkLst>
          <pc:docMk/>
          <pc:sldMk cId="963833136" sldId="321"/>
        </pc:sldMkLst>
        <pc:spChg chg="mod ord">
          <ac:chgData name="Megan Strant" userId="088c43c5-38a7-4257-8703-064fd6d3ce12" providerId="ADAL" clId="{475E1841-4C17-4CCC-8063-BB9E6407DDDF}" dt="2022-04-27T05:52:38.762" v="7633" actId="26606"/>
          <ac:spMkLst>
            <pc:docMk/>
            <pc:sldMk cId="963833136" sldId="321"/>
            <ac:spMk id="2" creationId="{FDEA5D8B-A9F5-5422-47B6-716A9AF99802}"/>
          </ac:spMkLst>
        </pc:spChg>
        <pc:spChg chg="del mod">
          <ac:chgData name="Megan Strant" userId="088c43c5-38a7-4257-8703-064fd6d3ce12" providerId="ADAL" clId="{475E1841-4C17-4CCC-8063-BB9E6407DDDF}" dt="2022-04-27T05:52:09.563" v="7629" actId="26606"/>
          <ac:spMkLst>
            <pc:docMk/>
            <pc:sldMk cId="963833136" sldId="321"/>
            <ac:spMk id="3" creationId="{9908CC2A-23FF-949B-9393-5ABECE05F1B4}"/>
          </ac:spMkLst>
        </pc:spChg>
        <pc:spChg chg="add">
          <ac:chgData name="Megan Strant" userId="088c43c5-38a7-4257-8703-064fd6d3ce12" providerId="ADAL" clId="{475E1841-4C17-4CCC-8063-BB9E6407DDDF}" dt="2022-04-27T05:52:38.762" v="7633" actId="26606"/>
          <ac:spMkLst>
            <pc:docMk/>
            <pc:sldMk cId="963833136" sldId="321"/>
            <ac:spMk id="15" creationId="{FCEC2294-5A7B-45E5-9251-C1AA89F4ADCF}"/>
          </ac:spMkLst>
        </pc:spChg>
        <pc:graphicFrameChg chg="add mod modGraphic">
          <ac:chgData name="Megan Strant" userId="088c43c5-38a7-4257-8703-064fd6d3ce12" providerId="ADAL" clId="{475E1841-4C17-4CCC-8063-BB9E6407DDDF}" dt="2022-04-27T05:52:38.762" v="7633" actId="26606"/>
          <ac:graphicFrameMkLst>
            <pc:docMk/>
            <pc:sldMk cId="963833136" sldId="321"/>
            <ac:graphicFrameMk id="5" creationId="{B79AB517-D63E-B8B6-7BAB-3B5FA7EDAA3A}"/>
          </ac:graphicFrameMkLst>
        </pc:graphicFrameChg>
        <pc:picChg chg="add mod">
          <ac:chgData name="Megan Strant" userId="088c43c5-38a7-4257-8703-064fd6d3ce12" providerId="ADAL" clId="{475E1841-4C17-4CCC-8063-BB9E6407DDDF}" dt="2022-04-27T05:52:38.762" v="7633" actId="26606"/>
          <ac:picMkLst>
            <pc:docMk/>
            <pc:sldMk cId="963833136" sldId="321"/>
            <ac:picMk id="6" creationId="{D85F072B-BD65-9DD6-2E01-87007D19E492}"/>
          </ac:picMkLst>
        </pc:picChg>
        <pc:cxnChg chg="add del">
          <ac:chgData name="Megan Strant" userId="088c43c5-38a7-4257-8703-064fd6d3ce12" providerId="ADAL" clId="{475E1841-4C17-4CCC-8063-BB9E6407DDDF}" dt="2022-04-27T05:52:38.762" v="7633" actId="26606"/>
          <ac:cxnSpMkLst>
            <pc:docMk/>
            <pc:sldMk cId="963833136" sldId="321"/>
            <ac:cxnSpMk id="10" creationId="{A7F400EE-A8A5-48AF-B4D6-291B52C6F0B0}"/>
          </ac:cxnSpMkLst>
        </pc:cxnChg>
        <pc:cxnChg chg="add">
          <ac:chgData name="Megan Strant" userId="088c43c5-38a7-4257-8703-064fd6d3ce12" providerId="ADAL" clId="{475E1841-4C17-4CCC-8063-BB9E6407DDDF}" dt="2022-04-27T05:52:38.762" v="7633" actId="26606"/>
          <ac:cxnSpMkLst>
            <pc:docMk/>
            <pc:sldMk cId="963833136" sldId="321"/>
            <ac:cxnSpMk id="17" creationId="{67182200-4859-4C8D-BCBB-55B245C28BA3}"/>
          </ac:cxnSpMkLst>
        </pc:cxnChg>
      </pc:sldChg>
      <pc:sldChg chg="addSp delSp modSp new del mod modTransition setBg modNotesTx">
        <pc:chgData name="Megan Strant" userId="088c43c5-38a7-4257-8703-064fd6d3ce12" providerId="ADAL" clId="{475E1841-4C17-4CCC-8063-BB9E6407DDDF}" dt="2022-05-04T10:58:02.677" v="17264" actId="47"/>
        <pc:sldMkLst>
          <pc:docMk/>
          <pc:sldMk cId="2339113485" sldId="322"/>
        </pc:sldMkLst>
        <pc:spChg chg="mod">
          <ac:chgData name="Megan Strant" userId="088c43c5-38a7-4257-8703-064fd6d3ce12" providerId="ADAL" clId="{475E1841-4C17-4CCC-8063-BB9E6407DDDF}" dt="2022-04-27T05:53:54.185" v="7736" actId="26606"/>
          <ac:spMkLst>
            <pc:docMk/>
            <pc:sldMk cId="2339113485" sldId="322"/>
            <ac:spMk id="2" creationId="{94AA3F94-4AB3-70D4-281D-325804421979}"/>
          </ac:spMkLst>
        </pc:spChg>
        <pc:spChg chg="del mod">
          <ac:chgData name="Megan Strant" userId="088c43c5-38a7-4257-8703-064fd6d3ce12" providerId="ADAL" clId="{475E1841-4C17-4CCC-8063-BB9E6407DDDF}" dt="2022-04-27T05:53:54.185" v="7736" actId="26606"/>
          <ac:spMkLst>
            <pc:docMk/>
            <pc:sldMk cId="2339113485" sldId="322"/>
            <ac:spMk id="3" creationId="{315B4620-F4EA-A7B6-6DC6-511426351E16}"/>
          </ac:spMkLst>
        </pc:spChg>
        <pc:spChg chg="add">
          <ac:chgData name="Megan Strant" userId="088c43c5-38a7-4257-8703-064fd6d3ce12" providerId="ADAL" clId="{475E1841-4C17-4CCC-8063-BB9E6407DDDF}" dt="2022-04-27T05:53:54.185" v="7736" actId="26606"/>
          <ac:spMkLst>
            <pc:docMk/>
            <pc:sldMk cId="2339113485" sldId="322"/>
            <ac:spMk id="9" creationId="{2E442304-DDBD-4F7B-8017-36BCC863FB40}"/>
          </ac:spMkLst>
        </pc:spChg>
        <pc:spChg chg="add">
          <ac:chgData name="Megan Strant" userId="088c43c5-38a7-4257-8703-064fd6d3ce12" providerId="ADAL" clId="{475E1841-4C17-4CCC-8063-BB9E6407DDDF}" dt="2022-04-27T05:53:54.185" v="7736" actId="26606"/>
          <ac:spMkLst>
            <pc:docMk/>
            <pc:sldMk cId="2339113485" sldId="322"/>
            <ac:spMk id="11" creationId="{5E107275-3853-46FD-A241-DE4355A42675}"/>
          </ac:spMkLst>
        </pc:spChg>
        <pc:graphicFrameChg chg="add mod">
          <ac:chgData name="Megan Strant" userId="088c43c5-38a7-4257-8703-064fd6d3ce12" providerId="ADAL" clId="{475E1841-4C17-4CCC-8063-BB9E6407DDDF}" dt="2022-04-27T07:28:24.214" v="9857" actId="20577"/>
          <ac:graphicFrameMkLst>
            <pc:docMk/>
            <pc:sldMk cId="2339113485" sldId="322"/>
            <ac:graphicFrameMk id="5" creationId="{47D45176-6126-A0D6-C47E-827D633D6E84}"/>
          </ac:graphicFrameMkLst>
        </pc:graphicFrameChg>
      </pc:sldChg>
      <pc:sldChg chg="addSp delSp modSp new del mod modTransition setBg modNotesTx">
        <pc:chgData name="Megan Strant" userId="088c43c5-38a7-4257-8703-064fd6d3ce12" providerId="ADAL" clId="{475E1841-4C17-4CCC-8063-BB9E6407DDDF}" dt="2022-05-04T11:03:02.633" v="17357" actId="47"/>
        <pc:sldMkLst>
          <pc:docMk/>
          <pc:sldMk cId="3058258821" sldId="323"/>
        </pc:sldMkLst>
        <pc:spChg chg="mod">
          <ac:chgData name="Megan Strant" userId="088c43c5-38a7-4257-8703-064fd6d3ce12" providerId="ADAL" clId="{475E1841-4C17-4CCC-8063-BB9E6407DDDF}" dt="2022-04-27T05:56:25.879" v="7902" actId="20577"/>
          <ac:spMkLst>
            <pc:docMk/>
            <pc:sldMk cId="3058258821" sldId="323"/>
            <ac:spMk id="2" creationId="{A57E04EF-1D5C-693E-30F8-5AD0A5F966E9}"/>
          </ac:spMkLst>
        </pc:spChg>
        <pc:spChg chg="add del">
          <ac:chgData name="Megan Strant" userId="088c43c5-38a7-4257-8703-064fd6d3ce12" providerId="ADAL" clId="{475E1841-4C17-4CCC-8063-BB9E6407DDDF}" dt="2022-04-27T05:55:44.995" v="7891" actId="26606"/>
          <ac:spMkLst>
            <pc:docMk/>
            <pc:sldMk cId="3058258821" sldId="323"/>
            <ac:spMk id="3" creationId="{C52FA817-6576-8A97-1C28-ACB95C537CFC}"/>
          </ac:spMkLst>
        </pc:spChg>
        <pc:spChg chg="add del">
          <ac:chgData name="Megan Strant" userId="088c43c5-38a7-4257-8703-064fd6d3ce12" providerId="ADAL" clId="{475E1841-4C17-4CCC-8063-BB9E6407DDDF}" dt="2022-04-27T05:55:40.985" v="7884" actId="26606"/>
          <ac:spMkLst>
            <pc:docMk/>
            <pc:sldMk cId="3058258821" sldId="323"/>
            <ac:spMk id="9" creationId="{E45B1D5C-0827-4AF0-8186-11FC5A8B8B92}"/>
          </ac:spMkLst>
        </pc:spChg>
        <pc:spChg chg="add del">
          <ac:chgData name="Megan Strant" userId="088c43c5-38a7-4257-8703-064fd6d3ce12" providerId="ADAL" clId="{475E1841-4C17-4CCC-8063-BB9E6407DDDF}" dt="2022-04-27T05:55:40.985" v="7884" actId="26606"/>
          <ac:spMkLst>
            <pc:docMk/>
            <pc:sldMk cId="3058258821" sldId="323"/>
            <ac:spMk id="11" creationId="{99413ED5-9ED4-4772-BCE4-2BCAE6B12E35}"/>
          </ac:spMkLst>
        </pc:spChg>
        <pc:spChg chg="add del">
          <ac:chgData name="Megan Strant" userId="088c43c5-38a7-4257-8703-064fd6d3ce12" providerId="ADAL" clId="{475E1841-4C17-4CCC-8063-BB9E6407DDDF}" dt="2022-04-27T05:55:40.985" v="7884" actId="26606"/>
          <ac:spMkLst>
            <pc:docMk/>
            <pc:sldMk cId="3058258821" sldId="323"/>
            <ac:spMk id="13" creationId="{04357C93-F0CB-4A1C-8F77-4E9063789819}"/>
          </ac:spMkLst>
        </pc:spChg>
        <pc:spChg chg="add del">
          <ac:chgData name="Megan Strant" userId="088c43c5-38a7-4257-8703-064fd6d3ce12" providerId="ADAL" clId="{475E1841-4C17-4CCC-8063-BB9E6407DDDF}" dt="2022-04-27T05:55:40.985" v="7884" actId="26606"/>
          <ac:spMkLst>
            <pc:docMk/>
            <pc:sldMk cId="3058258821" sldId="323"/>
            <ac:spMk id="15" creationId="{90F533E9-6690-41A8-A372-4C6C622D028D}"/>
          </ac:spMkLst>
        </pc:spChg>
        <pc:spChg chg="add del">
          <ac:chgData name="Megan Strant" userId="088c43c5-38a7-4257-8703-064fd6d3ce12" providerId="ADAL" clId="{475E1841-4C17-4CCC-8063-BB9E6407DDDF}" dt="2022-04-27T05:55:41.549" v="7886" actId="26606"/>
          <ac:spMkLst>
            <pc:docMk/>
            <pc:sldMk cId="3058258821" sldId="323"/>
            <ac:spMk id="18" creationId="{2B566528-1B12-4246-9431-5C2D7D081168}"/>
          </ac:spMkLst>
        </pc:spChg>
        <pc:spChg chg="add del">
          <ac:chgData name="Megan Strant" userId="088c43c5-38a7-4257-8703-064fd6d3ce12" providerId="ADAL" clId="{475E1841-4C17-4CCC-8063-BB9E6407DDDF}" dt="2022-04-27T05:55:41.549" v="7886" actId="26606"/>
          <ac:spMkLst>
            <pc:docMk/>
            <pc:sldMk cId="3058258821" sldId="323"/>
            <ac:spMk id="19" creationId="{C52FA817-6576-8A97-1C28-ACB95C537CFC}"/>
          </ac:spMkLst>
        </pc:spChg>
        <pc:spChg chg="add del">
          <ac:chgData name="Megan Strant" userId="088c43c5-38a7-4257-8703-064fd6d3ce12" providerId="ADAL" clId="{475E1841-4C17-4CCC-8063-BB9E6407DDDF}" dt="2022-04-27T05:55:43.472" v="7888" actId="26606"/>
          <ac:spMkLst>
            <pc:docMk/>
            <pc:sldMk cId="3058258821" sldId="323"/>
            <ac:spMk id="24" creationId="{71FC7D98-7B8B-402A-90FC-F027482F2142}"/>
          </ac:spMkLst>
        </pc:spChg>
        <pc:spChg chg="add del">
          <ac:chgData name="Megan Strant" userId="088c43c5-38a7-4257-8703-064fd6d3ce12" providerId="ADAL" clId="{475E1841-4C17-4CCC-8063-BB9E6407DDDF}" dt="2022-04-27T05:55:43.472" v="7888" actId="26606"/>
          <ac:spMkLst>
            <pc:docMk/>
            <pc:sldMk cId="3058258821" sldId="323"/>
            <ac:spMk id="25" creationId="{AD7356EA-285B-4E5D-8FEC-104659A4FD2C}"/>
          </ac:spMkLst>
        </pc:spChg>
        <pc:spChg chg="add del">
          <ac:chgData name="Megan Strant" userId="088c43c5-38a7-4257-8703-064fd6d3ce12" providerId="ADAL" clId="{475E1841-4C17-4CCC-8063-BB9E6407DDDF}" dt="2022-04-27T05:55:44.978" v="7890" actId="26606"/>
          <ac:spMkLst>
            <pc:docMk/>
            <pc:sldMk cId="3058258821" sldId="323"/>
            <ac:spMk id="27" creationId="{2B566528-1B12-4246-9431-5C2D7D081168}"/>
          </ac:spMkLst>
        </pc:spChg>
        <pc:spChg chg="add del">
          <ac:chgData name="Megan Strant" userId="088c43c5-38a7-4257-8703-064fd6d3ce12" providerId="ADAL" clId="{475E1841-4C17-4CCC-8063-BB9E6407DDDF}" dt="2022-04-27T05:55:44.978" v="7890" actId="26606"/>
          <ac:spMkLst>
            <pc:docMk/>
            <pc:sldMk cId="3058258821" sldId="323"/>
            <ac:spMk id="28" creationId="{C52FA817-6576-8A97-1C28-ACB95C537CFC}"/>
          </ac:spMkLst>
        </pc:spChg>
        <pc:spChg chg="add">
          <ac:chgData name="Megan Strant" userId="088c43c5-38a7-4257-8703-064fd6d3ce12" providerId="ADAL" clId="{475E1841-4C17-4CCC-8063-BB9E6407DDDF}" dt="2022-04-27T05:55:44.995" v="7891" actId="26606"/>
          <ac:spMkLst>
            <pc:docMk/>
            <pc:sldMk cId="3058258821" sldId="323"/>
            <ac:spMk id="33" creationId="{E45B1D5C-0827-4AF0-8186-11FC5A8B8B92}"/>
          </ac:spMkLst>
        </pc:spChg>
        <pc:spChg chg="add">
          <ac:chgData name="Megan Strant" userId="088c43c5-38a7-4257-8703-064fd6d3ce12" providerId="ADAL" clId="{475E1841-4C17-4CCC-8063-BB9E6407DDDF}" dt="2022-04-27T05:55:44.995" v="7891" actId="26606"/>
          <ac:spMkLst>
            <pc:docMk/>
            <pc:sldMk cId="3058258821" sldId="323"/>
            <ac:spMk id="34" creationId="{99413ED5-9ED4-4772-BCE4-2BCAE6B12E35}"/>
          </ac:spMkLst>
        </pc:spChg>
        <pc:spChg chg="add">
          <ac:chgData name="Megan Strant" userId="088c43c5-38a7-4257-8703-064fd6d3ce12" providerId="ADAL" clId="{475E1841-4C17-4CCC-8063-BB9E6407DDDF}" dt="2022-04-27T05:55:44.995" v="7891" actId="26606"/>
          <ac:spMkLst>
            <pc:docMk/>
            <pc:sldMk cId="3058258821" sldId="323"/>
            <ac:spMk id="35" creationId="{04357C93-F0CB-4A1C-8F77-4E9063789819}"/>
          </ac:spMkLst>
        </pc:spChg>
        <pc:spChg chg="add">
          <ac:chgData name="Megan Strant" userId="088c43c5-38a7-4257-8703-064fd6d3ce12" providerId="ADAL" clId="{475E1841-4C17-4CCC-8063-BB9E6407DDDF}" dt="2022-04-27T05:55:44.995" v="7891" actId="26606"/>
          <ac:spMkLst>
            <pc:docMk/>
            <pc:sldMk cId="3058258821" sldId="323"/>
            <ac:spMk id="36" creationId="{90F533E9-6690-41A8-A372-4C6C622D028D}"/>
          </ac:spMkLst>
        </pc:spChg>
        <pc:grpChg chg="add del">
          <ac:chgData name="Megan Strant" userId="088c43c5-38a7-4257-8703-064fd6d3ce12" providerId="ADAL" clId="{475E1841-4C17-4CCC-8063-BB9E6407DDDF}" dt="2022-04-27T05:55:41.549" v="7886" actId="26606"/>
          <ac:grpSpMkLst>
            <pc:docMk/>
            <pc:sldMk cId="3058258821" sldId="323"/>
            <ac:grpSpMk id="20" creationId="{828A5161-06F1-46CF-8AD7-844680A59E13}"/>
          </ac:grpSpMkLst>
        </pc:grpChg>
        <pc:grpChg chg="add del">
          <ac:chgData name="Megan Strant" userId="088c43c5-38a7-4257-8703-064fd6d3ce12" providerId="ADAL" clId="{475E1841-4C17-4CCC-8063-BB9E6407DDDF}" dt="2022-04-27T05:55:41.549" v="7886" actId="26606"/>
          <ac:grpSpMkLst>
            <pc:docMk/>
            <pc:sldMk cId="3058258821" sldId="323"/>
            <ac:grpSpMk id="22" creationId="{5995D10D-E9C9-47DB-AE7E-801FEF38F5C9}"/>
          </ac:grpSpMkLst>
        </pc:grpChg>
        <pc:grpChg chg="add del">
          <ac:chgData name="Megan Strant" userId="088c43c5-38a7-4257-8703-064fd6d3ce12" providerId="ADAL" clId="{475E1841-4C17-4CCC-8063-BB9E6407DDDF}" dt="2022-04-27T05:55:44.978" v="7890" actId="26606"/>
          <ac:grpSpMkLst>
            <pc:docMk/>
            <pc:sldMk cId="3058258821" sldId="323"/>
            <ac:grpSpMk id="29" creationId="{828A5161-06F1-46CF-8AD7-844680A59E13}"/>
          </ac:grpSpMkLst>
        </pc:grpChg>
        <pc:grpChg chg="add del">
          <ac:chgData name="Megan Strant" userId="088c43c5-38a7-4257-8703-064fd6d3ce12" providerId="ADAL" clId="{475E1841-4C17-4CCC-8063-BB9E6407DDDF}" dt="2022-04-27T05:55:44.978" v="7890" actId="26606"/>
          <ac:grpSpMkLst>
            <pc:docMk/>
            <pc:sldMk cId="3058258821" sldId="323"/>
            <ac:grpSpMk id="31" creationId="{5995D10D-E9C9-47DB-AE7E-801FEF38F5C9}"/>
          </ac:grpSpMkLst>
        </pc:grpChg>
        <pc:picChg chg="add mod">
          <ac:chgData name="Megan Strant" userId="088c43c5-38a7-4257-8703-064fd6d3ce12" providerId="ADAL" clId="{475E1841-4C17-4CCC-8063-BB9E6407DDDF}" dt="2022-04-27T05:55:44.995" v="7891" actId="26606"/>
          <ac:picMkLst>
            <pc:docMk/>
            <pc:sldMk cId="3058258821" sldId="323"/>
            <ac:picMk id="4" creationId="{2346997B-E754-A1B0-A976-0B1578DAF5E9}"/>
          </ac:picMkLst>
        </pc:picChg>
      </pc:sldChg>
      <pc:sldChg chg="addSp delSp modSp add del mod modTransition setBg modNotesTx">
        <pc:chgData name="Megan Strant" userId="088c43c5-38a7-4257-8703-064fd6d3ce12" providerId="ADAL" clId="{475E1841-4C17-4CCC-8063-BB9E6407DDDF}" dt="2022-05-04T11:03:39.112" v="17428" actId="47"/>
        <pc:sldMkLst>
          <pc:docMk/>
          <pc:sldMk cId="2297251910" sldId="324"/>
        </pc:sldMkLst>
        <pc:spChg chg="mod">
          <ac:chgData name="Megan Strant" userId="088c43c5-38a7-4257-8703-064fd6d3ce12" providerId="ADAL" clId="{475E1841-4C17-4CCC-8063-BB9E6407DDDF}" dt="2022-04-27T06:05:26.105" v="8274" actId="26606"/>
          <ac:spMkLst>
            <pc:docMk/>
            <pc:sldMk cId="2297251910" sldId="324"/>
            <ac:spMk id="2" creationId="{A57E04EF-1D5C-693E-30F8-5AD0A5F966E9}"/>
          </ac:spMkLst>
        </pc:spChg>
        <pc:spChg chg="del">
          <ac:chgData name="Megan Strant" userId="088c43c5-38a7-4257-8703-064fd6d3ce12" providerId="ADAL" clId="{475E1841-4C17-4CCC-8063-BB9E6407DDDF}" dt="2022-04-27T06:05:26.105" v="8274" actId="26606"/>
          <ac:spMkLst>
            <pc:docMk/>
            <pc:sldMk cId="2297251910" sldId="324"/>
            <ac:spMk id="3" creationId="{C52FA817-6576-8A97-1C28-ACB95C537CFC}"/>
          </ac:spMkLst>
        </pc:spChg>
        <pc:spChg chg="add mod">
          <ac:chgData name="Megan Strant" userId="088c43c5-38a7-4257-8703-064fd6d3ce12" providerId="ADAL" clId="{475E1841-4C17-4CCC-8063-BB9E6407DDDF}" dt="2022-04-27T06:05:41.251" v="8275" actId="478"/>
          <ac:spMkLst>
            <pc:docMk/>
            <pc:sldMk cId="2297251910" sldId="324"/>
            <ac:spMk id="7" creationId="{39514E46-2149-BDEC-1CFC-888030E9A064}"/>
          </ac:spMkLst>
        </pc:spChg>
        <pc:spChg chg="add">
          <ac:chgData name="Megan Strant" userId="088c43c5-38a7-4257-8703-064fd6d3ce12" providerId="ADAL" clId="{475E1841-4C17-4CCC-8063-BB9E6407DDDF}" dt="2022-04-27T06:05:26.105" v="8274" actId="26606"/>
          <ac:spMkLst>
            <pc:docMk/>
            <pc:sldMk cId="2297251910" sldId="324"/>
            <ac:spMk id="10" creationId="{A4AC5506-6312-4701-8D3C-40187889A947}"/>
          </ac:spMkLst>
        </pc:spChg>
        <pc:picChg chg="add del mod">
          <ac:chgData name="Megan Strant" userId="088c43c5-38a7-4257-8703-064fd6d3ce12" providerId="ADAL" clId="{475E1841-4C17-4CCC-8063-BB9E6407DDDF}" dt="2022-04-27T06:05:41.251" v="8275" actId="478"/>
          <ac:picMkLst>
            <pc:docMk/>
            <pc:sldMk cId="2297251910" sldId="324"/>
            <ac:picMk id="5" creationId="{0B0C52C0-3F0B-C657-4B53-588D9AD6E53E}"/>
          </ac:picMkLst>
        </pc:picChg>
        <pc:picChg chg="add mod">
          <ac:chgData name="Megan Strant" userId="088c43c5-38a7-4257-8703-064fd6d3ce12" providerId="ADAL" clId="{475E1841-4C17-4CCC-8063-BB9E6407DDDF}" dt="2022-04-27T06:05:53.149" v="8279" actId="1076"/>
          <ac:picMkLst>
            <pc:docMk/>
            <pc:sldMk cId="2297251910" sldId="324"/>
            <ac:picMk id="9" creationId="{A8D62507-1B78-A5BA-50DB-6B7368992670}"/>
          </ac:picMkLst>
        </pc:picChg>
      </pc:sldChg>
      <pc:sldChg chg="addSp delSp modSp add mod modTransition setBg modNotesTx">
        <pc:chgData name="Megan Strant" userId="088c43c5-38a7-4257-8703-064fd6d3ce12" providerId="ADAL" clId="{475E1841-4C17-4CCC-8063-BB9E6407DDDF}" dt="2022-04-27T10:56:46.007" v="13872" actId="20577"/>
        <pc:sldMkLst>
          <pc:docMk/>
          <pc:sldMk cId="1050500169" sldId="325"/>
        </pc:sldMkLst>
        <pc:spChg chg="mod">
          <ac:chgData name="Megan Strant" userId="088c43c5-38a7-4257-8703-064fd6d3ce12" providerId="ADAL" clId="{475E1841-4C17-4CCC-8063-BB9E6407DDDF}" dt="2022-04-27T05:57:39.119" v="7924" actId="26606"/>
          <ac:spMkLst>
            <pc:docMk/>
            <pc:sldMk cId="1050500169" sldId="325"/>
            <ac:spMk id="2" creationId="{A57E04EF-1D5C-693E-30F8-5AD0A5F966E9}"/>
          </ac:spMkLst>
        </pc:spChg>
        <pc:spChg chg="del">
          <ac:chgData name="Megan Strant" userId="088c43c5-38a7-4257-8703-064fd6d3ce12" providerId="ADAL" clId="{475E1841-4C17-4CCC-8063-BB9E6407DDDF}" dt="2022-04-27T05:57:39.119" v="7924" actId="26606"/>
          <ac:spMkLst>
            <pc:docMk/>
            <pc:sldMk cId="1050500169" sldId="325"/>
            <ac:spMk id="3" creationId="{C52FA817-6576-8A97-1C28-ACB95C537CFC}"/>
          </ac:spMkLst>
        </pc:spChg>
        <pc:spChg chg="add">
          <ac:chgData name="Megan Strant" userId="088c43c5-38a7-4257-8703-064fd6d3ce12" providerId="ADAL" clId="{475E1841-4C17-4CCC-8063-BB9E6407DDDF}" dt="2022-04-27T05:57:39.119" v="7924" actId="26606"/>
          <ac:spMkLst>
            <pc:docMk/>
            <pc:sldMk cId="1050500169" sldId="325"/>
            <ac:spMk id="9" creationId="{A4AC5506-6312-4701-8D3C-40187889A947}"/>
          </ac:spMkLst>
        </pc:spChg>
        <pc:picChg chg="add mod">
          <ac:chgData name="Megan Strant" userId="088c43c5-38a7-4257-8703-064fd6d3ce12" providerId="ADAL" clId="{475E1841-4C17-4CCC-8063-BB9E6407DDDF}" dt="2022-04-27T05:57:39.119" v="7924" actId="26606"/>
          <ac:picMkLst>
            <pc:docMk/>
            <pc:sldMk cId="1050500169" sldId="325"/>
            <ac:picMk id="4" creationId="{A7638DB1-D306-CEFD-E603-7E8D9776CFC3}"/>
          </ac:picMkLst>
        </pc:picChg>
      </pc:sldChg>
      <pc:sldChg chg="modSp add del mod">
        <pc:chgData name="Megan Strant" userId="088c43c5-38a7-4257-8703-064fd6d3ce12" providerId="ADAL" clId="{475E1841-4C17-4CCC-8063-BB9E6407DDDF}" dt="2022-04-27T06:01:45.326" v="8035" actId="47"/>
        <pc:sldMkLst>
          <pc:docMk/>
          <pc:sldMk cId="367576990" sldId="326"/>
        </pc:sldMkLst>
        <pc:spChg chg="mod">
          <ac:chgData name="Megan Strant" userId="088c43c5-38a7-4257-8703-064fd6d3ce12" providerId="ADAL" clId="{475E1841-4C17-4CCC-8063-BB9E6407DDDF}" dt="2022-04-27T05:54:41.891" v="7814" actId="20577"/>
          <ac:spMkLst>
            <pc:docMk/>
            <pc:sldMk cId="367576990" sldId="326"/>
            <ac:spMk id="2" creationId="{A57E04EF-1D5C-693E-30F8-5AD0A5F966E9}"/>
          </ac:spMkLst>
        </pc:spChg>
      </pc:sldChg>
      <pc:sldChg chg="addSp delSp modSp add mod ord modTransition setBg modNotesTx">
        <pc:chgData name="Megan Strant" userId="088c43c5-38a7-4257-8703-064fd6d3ce12" providerId="ADAL" clId="{475E1841-4C17-4CCC-8063-BB9E6407DDDF}" dt="2022-05-04T11:04:16.617" v="17434"/>
        <pc:sldMkLst>
          <pc:docMk/>
          <pc:sldMk cId="4056119992" sldId="327"/>
        </pc:sldMkLst>
        <pc:spChg chg="mod">
          <ac:chgData name="Megan Strant" userId="088c43c5-38a7-4257-8703-064fd6d3ce12" providerId="ADAL" clId="{475E1841-4C17-4CCC-8063-BB9E6407DDDF}" dt="2022-04-27T06:17:35.135" v="8358" actId="26606"/>
          <ac:spMkLst>
            <pc:docMk/>
            <pc:sldMk cId="4056119992" sldId="327"/>
            <ac:spMk id="2" creationId="{A57E04EF-1D5C-693E-30F8-5AD0A5F966E9}"/>
          </ac:spMkLst>
        </pc:spChg>
        <pc:spChg chg="del">
          <ac:chgData name="Megan Strant" userId="088c43c5-38a7-4257-8703-064fd6d3ce12" providerId="ADAL" clId="{475E1841-4C17-4CCC-8063-BB9E6407DDDF}" dt="2022-04-27T06:17:35.135" v="8358" actId="26606"/>
          <ac:spMkLst>
            <pc:docMk/>
            <pc:sldMk cId="4056119992" sldId="327"/>
            <ac:spMk id="3" creationId="{C52FA817-6576-8A97-1C28-ACB95C537CFC}"/>
          </ac:spMkLst>
        </pc:spChg>
        <pc:spChg chg="add">
          <ac:chgData name="Megan Strant" userId="088c43c5-38a7-4257-8703-064fd6d3ce12" providerId="ADAL" clId="{475E1841-4C17-4CCC-8063-BB9E6407DDDF}" dt="2022-04-27T06:17:35.135" v="8358" actId="26606"/>
          <ac:spMkLst>
            <pc:docMk/>
            <pc:sldMk cId="4056119992" sldId="327"/>
            <ac:spMk id="10" creationId="{A4AC5506-6312-4701-8D3C-40187889A947}"/>
          </ac:spMkLst>
        </pc:spChg>
        <pc:picChg chg="add mod">
          <ac:chgData name="Megan Strant" userId="088c43c5-38a7-4257-8703-064fd6d3ce12" providerId="ADAL" clId="{475E1841-4C17-4CCC-8063-BB9E6407DDDF}" dt="2022-04-27T06:17:40.797" v="8360" actId="1076"/>
          <ac:picMkLst>
            <pc:docMk/>
            <pc:sldMk cId="4056119992" sldId="327"/>
            <ac:picMk id="5" creationId="{F11249D5-A71D-7247-3E23-87B43095CCD7}"/>
          </ac:picMkLst>
        </pc:picChg>
      </pc:sldChg>
      <pc:sldChg chg="addSp add mod ord modTransition modNotesTx">
        <pc:chgData name="Megan Strant" userId="088c43c5-38a7-4257-8703-064fd6d3ce12" providerId="ADAL" clId="{475E1841-4C17-4CCC-8063-BB9E6407DDDF}" dt="2022-05-04T11:04:16.617" v="17434"/>
        <pc:sldMkLst>
          <pc:docMk/>
          <pc:sldMk cId="691641227" sldId="328"/>
        </pc:sldMkLst>
        <pc:picChg chg="add">
          <ac:chgData name="Megan Strant" userId="088c43c5-38a7-4257-8703-064fd6d3ce12" providerId="ADAL" clId="{475E1841-4C17-4CCC-8063-BB9E6407DDDF}" dt="2022-04-27T06:18:29.432" v="8361" actId="22"/>
          <ac:picMkLst>
            <pc:docMk/>
            <pc:sldMk cId="691641227" sldId="328"/>
            <ac:picMk id="5" creationId="{6B64AFA0-142D-AEFC-1448-2A33413C45AF}"/>
          </ac:picMkLst>
        </pc:picChg>
      </pc:sldChg>
      <pc:sldChg chg="addSp delSp modSp add mod ord modTransition setBg modNotesTx">
        <pc:chgData name="Megan Strant" userId="088c43c5-38a7-4257-8703-064fd6d3ce12" providerId="ADAL" clId="{475E1841-4C17-4CCC-8063-BB9E6407DDDF}" dt="2022-05-04T11:04:08.443" v="17432"/>
        <pc:sldMkLst>
          <pc:docMk/>
          <pc:sldMk cId="1101473047" sldId="329"/>
        </pc:sldMkLst>
        <pc:spChg chg="mod">
          <ac:chgData name="Megan Strant" userId="088c43c5-38a7-4257-8703-064fd6d3ce12" providerId="ADAL" clId="{475E1841-4C17-4CCC-8063-BB9E6407DDDF}" dt="2022-04-27T06:19:43.531" v="8385" actId="26606"/>
          <ac:spMkLst>
            <pc:docMk/>
            <pc:sldMk cId="1101473047" sldId="329"/>
            <ac:spMk id="2" creationId="{A57E04EF-1D5C-693E-30F8-5AD0A5F966E9}"/>
          </ac:spMkLst>
        </pc:spChg>
        <pc:spChg chg="del">
          <ac:chgData name="Megan Strant" userId="088c43c5-38a7-4257-8703-064fd6d3ce12" providerId="ADAL" clId="{475E1841-4C17-4CCC-8063-BB9E6407DDDF}" dt="2022-04-27T06:19:43.531" v="8385" actId="26606"/>
          <ac:spMkLst>
            <pc:docMk/>
            <pc:sldMk cId="1101473047" sldId="329"/>
            <ac:spMk id="3" creationId="{C52FA817-6576-8A97-1C28-ACB95C537CFC}"/>
          </ac:spMkLst>
        </pc:spChg>
        <pc:spChg chg="add del mod">
          <ac:chgData name="Megan Strant" userId="088c43c5-38a7-4257-8703-064fd6d3ce12" providerId="ADAL" clId="{475E1841-4C17-4CCC-8063-BB9E6407DDDF}" dt="2022-04-29T03:14:14.674" v="16945" actId="26606"/>
          <ac:spMkLst>
            <pc:docMk/>
            <pc:sldMk cId="1101473047" sldId="329"/>
            <ac:spMk id="4" creationId="{806798E8-29AB-DB30-5371-58A7C6F63692}"/>
          </ac:spMkLst>
        </pc:spChg>
        <pc:spChg chg="add del">
          <ac:chgData name="Megan Strant" userId="088c43c5-38a7-4257-8703-064fd6d3ce12" providerId="ADAL" clId="{475E1841-4C17-4CCC-8063-BB9E6407DDDF}" dt="2022-04-29T03:14:14.674" v="16945" actId="26606"/>
          <ac:spMkLst>
            <pc:docMk/>
            <pc:sldMk cId="1101473047" sldId="329"/>
            <ac:spMk id="10" creationId="{A4AC5506-6312-4701-8D3C-40187889A947}"/>
          </ac:spMkLst>
        </pc:spChg>
        <pc:spChg chg="add">
          <ac:chgData name="Megan Strant" userId="088c43c5-38a7-4257-8703-064fd6d3ce12" providerId="ADAL" clId="{475E1841-4C17-4CCC-8063-BB9E6407DDDF}" dt="2022-04-29T03:14:14.674" v="16945" actId="26606"/>
          <ac:spMkLst>
            <pc:docMk/>
            <pc:sldMk cId="1101473047" sldId="329"/>
            <ac:spMk id="15" creationId="{A4AC5506-6312-4701-8D3C-40187889A947}"/>
          </ac:spMkLst>
        </pc:spChg>
        <pc:picChg chg="add del mod">
          <ac:chgData name="Megan Strant" userId="088c43c5-38a7-4257-8703-064fd6d3ce12" providerId="ADAL" clId="{475E1841-4C17-4CCC-8063-BB9E6407DDDF}" dt="2022-04-29T03:13:45.119" v="16943" actId="478"/>
          <ac:picMkLst>
            <pc:docMk/>
            <pc:sldMk cId="1101473047" sldId="329"/>
            <ac:picMk id="5" creationId="{74BF6674-7783-703A-807B-5B6EF8B3D6D7}"/>
          </ac:picMkLst>
        </pc:picChg>
        <pc:picChg chg="add mod">
          <ac:chgData name="Megan Strant" userId="088c43c5-38a7-4257-8703-064fd6d3ce12" providerId="ADAL" clId="{475E1841-4C17-4CCC-8063-BB9E6407DDDF}" dt="2022-04-29T03:14:19.089" v="16946" actId="27614"/>
          <ac:picMkLst>
            <pc:docMk/>
            <pc:sldMk cId="1101473047" sldId="329"/>
            <ac:picMk id="7" creationId="{19107EAE-E8F5-DAB1-A594-3647E7C9F93E}"/>
          </ac:picMkLst>
        </pc:picChg>
      </pc:sldChg>
      <pc:sldChg chg="addSp modSp add mod modTransition setBg modNotesTx">
        <pc:chgData name="Megan Strant" userId="088c43c5-38a7-4257-8703-064fd6d3ce12" providerId="ADAL" clId="{475E1841-4C17-4CCC-8063-BB9E6407DDDF}" dt="2022-04-27T07:39:18.860" v="10044"/>
        <pc:sldMkLst>
          <pc:docMk/>
          <pc:sldMk cId="808923249" sldId="330"/>
        </pc:sldMkLst>
        <pc:spChg chg="mod">
          <ac:chgData name="Megan Strant" userId="088c43c5-38a7-4257-8703-064fd6d3ce12" providerId="ADAL" clId="{475E1841-4C17-4CCC-8063-BB9E6407DDDF}" dt="2022-04-27T06:22:25.843" v="8592" actId="26606"/>
          <ac:spMkLst>
            <pc:docMk/>
            <pc:sldMk cId="808923249" sldId="330"/>
            <ac:spMk id="2" creationId="{A57E04EF-1D5C-693E-30F8-5AD0A5F966E9}"/>
          </ac:spMkLst>
        </pc:spChg>
        <pc:spChg chg="mod">
          <ac:chgData name="Megan Strant" userId="088c43c5-38a7-4257-8703-064fd6d3ce12" providerId="ADAL" clId="{475E1841-4C17-4CCC-8063-BB9E6407DDDF}" dt="2022-04-27T06:22:25.843" v="8592" actId="26606"/>
          <ac:spMkLst>
            <pc:docMk/>
            <pc:sldMk cId="808923249" sldId="330"/>
            <ac:spMk id="3" creationId="{C52FA817-6576-8A97-1C28-ACB95C537CFC}"/>
          </ac:spMkLst>
        </pc:spChg>
        <pc:spChg chg="add">
          <ac:chgData name="Megan Strant" userId="088c43c5-38a7-4257-8703-064fd6d3ce12" providerId="ADAL" clId="{475E1841-4C17-4CCC-8063-BB9E6407DDDF}" dt="2022-04-27T06:22:25.843" v="8592" actId="26606"/>
          <ac:spMkLst>
            <pc:docMk/>
            <pc:sldMk cId="808923249" sldId="330"/>
            <ac:spMk id="8" creationId="{B6CDA21F-E7AF-4C75-8395-33F58D5B0E45}"/>
          </ac:spMkLst>
        </pc:spChg>
        <pc:spChg chg="add">
          <ac:chgData name="Megan Strant" userId="088c43c5-38a7-4257-8703-064fd6d3ce12" providerId="ADAL" clId="{475E1841-4C17-4CCC-8063-BB9E6407DDDF}" dt="2022-04-27T06:22:25.843" v="8592" actId="26606"/>
          <ac:spMkLst>
            <pc:docMk/>
            <pc:sldMk cId="808923249" sldId="330"/>
            <ac:spMk id="15" creationId="{D5B0017B-2ECA-49AF-B397-DC140825DF8D}"/>
          </ac:spMkLst>
        </pc:spChg>
        <pc:grpChg chg="add">
          <ac:chgData name="Megan Strant" userId="088c43c5-38a7-4257-8703-064fd6d3ce12" providerId="ADAL" clId="{475E1841-4C17-4CCC-8063-BB9E6407DDDF}" dt="2022-04-27T06:22:25.843" v="8592" actId="26606"/>
          <ac:grpSpMkLst>
            <pc:docMk/>
            <pc:sldMk cId="808923249" sldId="330"/>
            <ac:grpSpMk id="10" creationId="{AE1C45F0-260A-458C-96ED-C1F6D2151219}"/>
          </ac:grpSpMkLst>
        </pc:grpChg>
        <pc:cxnChg chg="add">
          <ac:chgData name="Megan Strant" userId="088c43c5-38a7-4257-8703-064fd6d3ce12" providerId="ADAL" clId="{475E1841-4C17-4CCC-8063-BB9E6407DDDF}" dt="2022-04-27T06:22:25.843" v="8592" actId="26606"/>
          <ac:cxnSpMkLst>
            <pc:docMk/>
            <pc:sldMk cId="808923249" sldId="330"/>
            <ac:cxnSpMk id="17" creationId="{6CF1BAF6-AD41-4082-B212-8A1F9A2E8779}"/>
          </ac:cxnSpMkLst>
        </pc:cxnChg>
      </pc:sldChg>
      <pc:sldChg chg="addSp delSp modSp add mod modTransition setBg delDesignElem modNotesTx">
        <pc:chgData name="Megan Strant" userId="088c43c5-38a7-4257-8703-064fd6d3ce12" providerId="ADAL" clId="{475E1841-4C17-4CCC-8063-BB9E6407DDDF}" dt="2022-04-27T10:55:04.778" v="13427" actId="6549"/>
        <pc:sldMkLst>
          <pc:docMk/>
          <pc:sldMk cId="4069975598" sldId="5716"/>
        </pc:sldMkLst>
        <pc:spChg chg="mod">
          <ac:chgData name="Megan Strant" userId="088c43c5-38a7-4257-8703-064fd6d3ce12" providerId="ADAL" clId="{475E1841-4C17-4CCC-8063-BB9E6407DDDF}" dt="2022-04-27T05:57:23.606" v="7911" actId="20577"/>
          <ac:spMkLst>
            <pc:docMk/>
            <pc:sldMk cId="4069975598" sldId="5716"/>
            <ac:spMk id="2" creationId="{F65D7817-6416-40B1-A93E-36FCAFC0BC6D}"/>
          </ac:spMkLst>
        </pc:spChg>
        <pc:spChg chg="add">
          <ac:chgData name="Megan Strant" userId="088c43c5-38a7-4257-8703-064fd6d3ce12" providerId="ADAL" clId="{475E1841-4C17-4CCC-8063-BB9E6407DDDF}" dt="2022-04-27T05:57:19.531" v="7906" actId="26606"/>
          <ac:spMkLst>
            <pc:docMk/>
            <pc:sldMk cId="4069975598" sldId="5716"/>
            <ac:spMk id="10" creationId="{47942995-B07F-4636-9A06-C6A104B260A8}"/>
          </ac:spMkLst>
        </pc:spChg>
        <pc:spChg chg="add">
          <ac:chgData name="Megan Strant" userId="088c43c5-38a7-4257-8703-064fd6d3ce12" providerId="ADAL" clId="{475E1841-4C17-4CCC-8063-BB9E6407DDDF}" dt="2022-04-27T05:57:19.531" v="7906" actId="26606"/>
          <ac:spMkLst>
            <pc:docMk/>
            <pc:sldMk cId="4069975598" sldId="5716"/>
            <ac:spMk id="17" creationId="{B81933D1-5615-42C7-9C0B-4EB7105CCE2D}"/>
          </ac:spMkLst>
        </pc:spChg>
        <pc:spChg chg="add">
          <ac:chgData name="Megan Strant" userId="088c43c5-38a7-4257-8703-064fd6d3ce12" providerId="ADAL" clId="{475E1841-4C17-4CCC-8063-BB9E6407DDDF}" dt="2022-04-27T05:57:19.531" v="7906" actId="26606"/>
          <ac:spMkLst>
            <pc:docMk/>
            <pc:sldMk cId="4069975598" sldId="5716"/>
            <ac:spMk id="19" creationId="{19C9EAEA-39D0-4B0E-A0EB-51E7B26740B1}"/>
          </ac:spMkLst>
        </pc:spChg>
        <pc:spChg chg="del">
          <ac:chgData name="Megan Strant" userId="088c43c5-38a7-4257-8703-064fd6d3ce12" providerId="ADAL" clId="{475E1841-4C17-4CCC-8063-BB9E6407DDDF}" dt="2022-04-27T05:57:13.549" v="7905"/>
          <ac:spMkLst>
            <pc:docMk/>
            <pc:sldMk cId="4069975598" sldId="5716"/>
            <ac:spMk id="83" creationId="{1707FC24-6981-43D9-B525-C7832BA22463}"/>
          </ac:spMkLst>
        </pc:spChg>
        <pc:grpChg chg="add">
          <ac:chgData name="Megan Strant" userId="088c43c5-38a7-4257-8703-064fd6d3ce12" providerId="ADAL" clId="{475E1841-4C17-4CCC-8063-BB9E6407DDDF}" dt="2022-04-27T05:57:19.531" v="7906" actId="26606"/>
          <ac:grpSpMkLst>
            <pc:docMk/>
            <pc:sldMk cId="4069975598" sldId="5716"/>
            <ac:grpSpMk id="12" creationId="{032D8612-31EB-44CF-A1D0-14FD4C705424}"/>
          </ac:grpSpMkLst>
        </pc:grpChg>
        <pc:picChg chg="mod">
          <ac:chgData name="Megan Strant" userId="088c43c5-38a7-4257-8703-064fd6d3ce12" providerId="ADAL" clId="{475E1841-4C17-4CCC-8063-BB9E6407DDDF}" dt="2022-04-27T05:57:19.531" v="7906" actId="26606"/>
          <ac:picMkLst>
            <pc:docMk/>
            <pc:sldMk cId="4069975598" sldId="5716"/>
            <ac:picMk id="5" creationId="{904CBDF4-C3F2-4031-8EB8-965D2DA3D0D4}"/>
          </ac:picMkLst>
        </pc:picChg>
      </pc:sldChg>
      <pc:sldChg chg="delSp modSp add del mod modTransition setBg delDesignElem">
        <pc:chgData name="Megan Strant" userId="088c43c5-38a7-4257-8703-064fd6d3ce12" providerId="ADAL" clId="{475E1841-4C17-4CCC-8063-BB9E6407DDDF}" dt="2022-04-27T09:51:16.660" v="10189" actId="47"/>
        <pc:sldMkLst>
          <pc:docMk/>
          <pc:sldMk cId="2476043560" sldId="5720"/>
        </pc:sldMkLst>
        <pc:spChg chg="mod">
          <ac:chgData name="Megan Strant" userId="088c43c5-38a7-4257-8703-064fd6d3ce12" providerId="ADAL" clId="{475E1841-4C17-4CCC-8063-BB9E6407DDDF}" dt="2022-04-27T05:59:22.685" v="7986" actId="20577"/>
          <ac:spMkLst>
            <pc:docMk/>
            <pc:sldMk cId="2476043560" sldId="5720"/>
            <ac:spMk id="2" creationId="{C108883E-7DE2-4337-9C88-E6B605AAF11F}"/>
          </ac:spMkLst>
        </pc:spChg>
        <pc:spChg chg="del">
          <ac:chgData name="Megan Strant" userId="088c43c5-38a7-4257-8703-064fd6d3ce12" providerId="ADAL" clId="{475E1841-4C17-4CCC-8063-BB9E6407DDDF}" dt="2022-04-27T05:58:30.183" v="7926"/>
          <ac:spMkLst>
            <pc:docMk/>
            <pc:sldMk cId="2476043560" sldId="5720"/>
            <ac:spMk id="14" creationId="{3A5B4632-C963-4296-86F0-79AA9EA5AE98}"/>
          </ac:spMkLst>
        </pc:spChg>
      </pc:sldChg>
      <pc:sldChg chg="delSp modSp add mod ord modTransition setBg delDesignElem modNotesTx">
        <pc:chgData name="Megan Strant" userId="088c43c5-38a7-4257-8703-064fd6d3ce12" providerId="ADAL" clId="{475E1841-4C17-4CCC-8063-BB9E6407DDDF}" dt="2022-05-04T11:04:32.933" v="17436"/>
        <pc:sldMkLst>
          <pc:docMk/>
          <pc:sldMk cId="1762815487" sldId="5723"/>
        </pc:sldMkLst>
        <pc:spChg chg="mod">
          <ac:chgData name="Megan Strant" userId="088c43c5-38a7-4257-8703-064fd6d3ce12" providerId="ADAL" clId="{475E1841-4C17-4CCC-8063-BB9E6407DDDF}" dt="2022-04-27T06:00:30.008" v="8006" actId="20577"/>
          <ac:spMkLst>
            <pc:docMk/>
            <pc:sldMk cId="1762815487" sldId="5723"/>
            <ac:spMk id="2" creationId="{96ED4C7A-C388-44D3-9133-D8D43208D4B7}"/>
          </ac:spMkLst>
        </pc:spChg>
        <pc:spChg chg="del">
          <ac:chgData name="Megan Strant" userId="088c43c5-38a7-4257-8703-064fd6d3ce12" providerId="ADAL" clId="{475E1841-4C17-4CCC-8063-BB9E6407DDDF}" dt="2022-04-27T06:00:14.710" v="7990"/>
          <ac:spMkLst>
            <pc:docMk/>
            <pc:sldMk cId="1762815487" sldId="5723"/>
            <ac:spMk id="9" creationId="{3A5B4632-C963-4296-86F0-79AA9EA5AE98}"/>
          </ac:spMkLst>
        </pc:spChg>
      </pc:sldChg>
      <pc:sldChg chg="addSp delSp modSp add mod modTransition setBg delDesignElem modNotesTx">
        <pc:chgData name="Megan Strant" userId="088c43c5-38a7-4257-8703-064fd6d3ce12" providerId="ADAL" clId="{475E1841-4C17-4CCC-8063-BB9E6407DDDF}" dt="2022-04-27T10:52:53.601" v="13020" actId="20577"/>
        <pc:sldMkLst>
          <pc:docMk/>
          <pc:sldMk cId="569349171" sldId="5727"/>
        </pc:sldMkLst>
        <pc:spChg chg="mod">
          <ac:chgData name="Megan Strant" userId="088c43c5-38a7-4257-8703-064fd6d3ce12" providerId="ADAL" clId="{475E1841-4C17-4CCC-8063-BB9E6407DDDF}" dt="2022-04-27T05:56:09.836" v="7894" actId="26606"/>
          <ac:spMkLst>
            <pc:docMk/>
            <pc:sldMk cId="569349171" sldId="5727"/>
            <ac:spMk id="2" creationId="{5A91EC20-EDCC-4F59-9A62-DA715C4F6880}"/>
          </ac:spMkLst>
        </pc:spChg>
        <pc:spChg chg="del">
          <ac:chgData name="Megan Strant" userId="088c43c5-38a7-4257-8703-064fd6d3ce12" providerId="ADAL" clId="{475E1841-4C17-4CCC-8063-BB9E6407DDDF}" dt="2022-04-27T05:56:04.779" v="7893"/>
          <ac:spMkLst>
            <pc:docMk/>
            <pc:sldMk cId="569349171" sldId="5727"/>
            <ac:spMk id="71" creationId="{86295E7F-EA66-480B-B001-C8BE7CD61903}"/>
          </ac:spMkLst>
        </pc:spChg>
        <pc:spChg chg="add">
          <ac:chgData name="Megan Strant" userId="088c43c5-38a7-4257-8703-064fd6d3ce12" providerId="ADAL" clId="{475E1841-4C17-4CCC-8063-BB9E6407DDDF}" dt="2022-04-27T05:56:09.836" v="7894" actId="26606"/>
          <ac:spMkLst>
            <pc:docMk/>
            <pc:sldMk cId="569349171" sldId="5727"/>
            <ac:spMk id="2052" creationId="{A4AC5506-6312-4701-8D3C-40187889A947}"/>
          </ac:spMkLst>
        </pc:spChg>
        <pc:picChg chg="mod">
          <ac:chgData name="Megan Strant" userId="088c43c5-38a7-4257-8703-064fd6d3ce12" providerId="ADAL" clId="{475E1841-4C17-4CCC-8063-BB9E6407DDDF}" dt="2022-04-27T05:56:09.836" v="7894" actId="26606"/>
          <ac:picMkLst>
            <pc:docMk/>
            <pc:sldMk cId="569349171" sldId="5727"/>
            <ac:picMk id="2050" creationId="{E357E146-B020-420C-9275-EE05598BD97A}"/>
          </ac:picMkLst>
        </pc:picChg>
        <pc:cxnChg chg="del">
          <ac:chgData name="Megan Strant" userId="088c43c5-38a7-4257-8703-064fd6d3ce12" providerId="ADAL" clId="{475E1841-4C17-4CCC-8063-BB9E6407DDDF}" dt="2022-04-27T05:56:04.779" v="7893"/>
          <ac:cxnSpMkLst>
            <pc:docMk/>
            <pc:sldMk cId="569349171" sldId="5727"/>
            <ac:cxnSpMk id="73" creationId="{E126E481-B945-4179-BD79-05E96E9B29E1}"/>
          </ac:cxnSpMkLst>
        </pc:cxnChg>
      </pc:sldChg>
      <pc:sldChg chg="addSp delSp modSp add mod modTransition setBg delDesignElem modNotesTx">
        <pc:chgData name="Megan Strant" userId="088c43c5-38a7-4257-8703-064fd6d3ce12" providerId="ADAL" clId="{475E1841-4C17-4CCC-8063-BB9E6407DDDF}" dt="2022-04-29T03:25:47.482" v="16958" actId="1076"/>
        <pc:sldMkLst>
          <pc:docMk/>
          <pc:sldMk cId="2171645221" sldId="5728"/>
        </pc:sldMkLst>
        <pc:spChg chg="mod">
          <ac:chgData name="Megan Strant" userId="088c43c5-38a7-4257-8703-064fd6d3ce12" providerId="ADAL" clId="{475E1841-4C17-4CCC-8063-BB9E6407DDDF}" dt="2022-04-27T09:42:00.885" v="10103" actId="20577"/>
          <ac:spMkLst>
            <pc:docMk/>
            <pc:sldMk cId="2171645221" sldId="5728"/>
            <ac:spMk id="2" creationId="{55032AC2-6F18-4FD1-A276-63387DD614A2}"/>
          </ac:spMkLst>
        </pc:spChg>
        <pc:spChg chg="add del mod">
          <ac:chgData name="Megan Strant" userId="088c43c5-38a7-4257-8703-064fd6d3ce12" providerId="ADAL" clId="{475E1841-4C17-4CCC-8063-BB9E6407DDDF}" dt="2022-04-27T09:43:10.794" v="10106" actId="26606"/>
          <ac:spMkLst>
            <pc:docMk/>
            <pc:sldMk cId="2171645221" sldId="5728"/>
            <ac:spMk id="3" creationId="{BAA9F838-7338-0020-5E6A-D1F5DCE923E9}"/>
          </ac:spMkLst>
        </pc:spChg>
        <pc:spChg chg="add mod">
          <ac:chgData name="Megan Strant" userId="088c43c5-38a7-4257-8703-064fd6d3ce12" providerId="ADAL" clId="{475E1841-4C17-4CCC-8063-BB9E6407DDDF}" dt="2022-04-29T03:25:04.056" v="16955" actId="478"/>
          <ac:spMkLst>
            <pc:docMk/>
            <pc:sldMk cId="2171645221" sldId="5728"/>
            <ac:spMk id="4" creationId="{5272D19D-C8D9-151E-BF8A-123C192639C4}"/>
          </ac:spMkLst>
        </pc:spChg>
        <pc:spChg chg="del">
          <ac:chgData name="Megan Strant" userId="088c43c5-38a7-4257-8703-064fd6d3ce12" providerId="ADAL" clId="{475E1841-4C17-4CCC-8063-BB9E6407DDDF}" dt="2022-04-27T06:00:52.099" v="8009"/>
          <ac:spMkLst>
            <pc:docMk/>
            <pc:sldMk cId="2171645221" sldId="5728"/>
            <ac:spMk id="71" creationId="{86295E7F-EA66-480B-B001-C8BE7CD61903}"/>
          </ac:spMkLst>
        </pc:spChg>
        <pc:spChg chg="add del">
          <ac:chgData name="Megan Strant" userId="088c43c5-38a7-4257-8703-064fd6d3ce12" providerId="ADAL" clId="{475E1841-4C17-4CCC-8063-BB9E6407DDDF}" dt="2022-04-27T09:43:10.794" v="10106" actId="26606"/>
          <ac:spMkLst>
            <pc:docMk/>
            <pc:sldMk cId="2171645221" sldId="5728"/>
            <ac:spMk id="3076" creationId="{A4AC5506-6312-4701-8D3C-40187889A947}"/>
          </ac:spMkLst>
        </pc:spChg>
        <pc:spChg chg="add">
          <ac:chgData name="Megan Strant" userId="088c43c5-38a7-4257-8703-064fd6d3ce12" providerId="ADAL" clId="{475E1841-4C17-4CCC-8063-BB9E6407DDDF}" dt="2022-04-27T09:43:10.794" v="10106" actId="26606"/>
          <ac:spMkLst>
            <pc:docMk/>
            <pc:sldMk cId="2171645221" sldId="5728"/>
            <ac:spMk id="3078" creationId="{A4AC5506-6312-4701-8D3C-40187889A947}"/>
          </ac:spMkLst>
        </pc:spChg>
        <pc:picChg chg="add del mod">
          <ac:chgData name="Megan Strant" userId="088c43c5-38a7-4257-8703-064fd6d3ce12" providerId="ADAL" clId="{475E1841-4C17-4CCC-8063-BB9E6407DDDF}" dt="2022-04-29T03:25:04.056" v="16955" actId="478"/>
          <ac:picMkLst>
            <pc:docMk/>
            <pc:sldMk cId="2171645221" sldId="5728"/>
            <ac:picMk id="5" creationId="{ED92E7A0-E814-435C-D474-72F93AA6B3FC}"/>
          </ac:picMkLst>
        </pc:picChg>
        <pc:picChg chg="add mod">
          <ac:chgData name="Megan Strant" userId="088c43c5-38a7-4257-8703-064fd6d3ce12" providerId="ADAL" clId="{475E1841-4C17-4CCC-8063-BB9E6407DDDF}" dt="2022-04-29T03:25:47.482" v="16958" actId="1076"/>
          <ac:picMkLst>
            <pc:docMk/>
            <pc:sldMk cId="2171645221" sldId="5728"/>
            <ac:picMk id="7" creationId="{118C8A25-74AA-FD69-1CB3-E4C88342DB50}"/>
          </ac:picMkLst>
        </pc:picChg>
        <pc:picChg chg="del mod">
          <ac:chgData name="Megan Strant" userId="088c43c5-38a7-4257-8703-064fd6d3ce12" providerId="ADAL" clId="{475E1841-4C17-4CCC-8063-BB9E6407DDDF}" dt="2022-04-27T09:42:10.560" v="10104" actId="478"/>
          <ac:picMkLst>
            <pc:docMk/>
            <pc:sldMk cId="2171645221" sldId="5728"/>
            <ac:picMk id="3074" creationId="{291B8820-C6C0-4D14-A167-5B5CC48E22A5}"/>
          </ac:picMkLst>
        </pc:picChg>
        <pc:cxnChg chg="del">
          <ac:chgData name="Megan Strant" userId="088c43c5-38a7-4257-8703-064fd6d3ce12" providerId="ADAL" clId="{475E1841-4C17-4CCC-8063-BB9E6407DDDF}" dt="2022-04-27T06:00:52.099" v="8009"/>
          <ac:cxnSpMkLst>
            <pc:docMk/>
            <pc:sldMk cId="2171645221" sldId="5728"/>
            <ac:cxnSpMk id="73" creationId="{E126E481-B945-4179-BD79-05E96E9B29E1}"/>
          </ac:cxnSpMkLst>
        </pc:cxnChg>
      </pc:sldChg>
      <pc:sldChg chg="new del">
        <pc:chgData name="Megan Strant" userId="088c43c5-38a7-4257-8703-064fd6d3ce12" providerId="ADAL" clId="{475E1841-4C17-4CCC-8063-BB9E6407DDDF}" dt="2022-04-27T05:59:55.815" v="7988" actId="47"/>
        <pc:sldMkLst>
          <pc:docMk/>
          <pc:sldMk cId="2255266030" sldId="5728"/>
        </pc:sldMkLst>
      </pc:sldChg>
      <pc:sldChg chg="addSp delSp modSp new del mod modTransition setBg modNotesTx">
        <pc:chgData name="Megan Strant" userId="088c43c5-38a7-4257-8703-064fd6d3ce12" providerId="ADAL" clId="{475E1841-4C17-4CCC-8063-BB9E6407DDDF}" dt="2022-05-04T11:03:40.614" v="17429" actId="47"/>
        <pc:sldMkLst>
          <pc:docMk/>
          <pc:sldMk cId="2222695219" sldId="5729"/>
        </pc:sldMkLst>
        <pc:spChg chg="mod">
          <ac:chgData name="Megan Strant" userId="088c43c5-38a7-4257-8703-064fd6d3ce12" providerId="ADAL" clId="{475E1841-4C17-4CCC-8063-BB9E6407DDDF}" dt="2022-04-27T06:10:16.751" v="8311" actId="26606"/>
          <ac:spMkLst>
            <pc:docMk/>
            <pc:sldMk cId="2222695219" sldId="5729"/>
            <ac:spMk id="2" creationId="{C63B2F39-949A-0847-6080-900AEE461F0C}"/>
          </ac:spMkLst>
        </pc:spChg>
        <pc:spChg chg="del">
          <ac:chgData name="Megan Strant" userId="088c43c5-38a7-4257-8703-064fd6d3ce12" providerId="ADAL" clId="{475E1841-4C17-4CCC-8063-BB9E6407DDDF}" dt="2022-04-27T06:10:16.751" v="8311" actId="26606"/>
          <ac:spMkLst>
            <pc:docMk/>
            <pc:sldMk cId="2222695219" sldId="5729"/>
            <ac:spMk id="3" creationId="{F6C9C436-E754-36C9-E0B7-93CE357CE26C}"/>
          </ac:spMkLst>
        </pc:spChg>
        <pc:spChg chg="add">
          <ac:chgData name="Megan Strant" userId="088c43c5-38a7-4257-8703-064fd6d3ce12" providerId="ADAL" clId="{475E1841-4C17-4CCC-8063-BB9E6407DDDF}" dt="2022-04-27T06:10:16.751" v="8311" actId="26606"/>
          <ac:spMkLst>
            <pc:docMk/>
            <pc:sldMk cId="2222695219" sldId="5729"/>
            <ac:spMk id="10" creationId="{A4AC5506-6312-4701-8D3C-40187889A947}"/>
          </ac:spMkLst>
        </pc:spChg>
        <pc:picChg chg="add mod">
          <ac:chgData name="Megan Strant" userId="088c43c5-38a7-4257-8703-064fd6d3ce12" providerId="ADAL" clId="{475E1841-4C17-4CCC-8063-BB9E6407DDDF}" dt="2022-04-27T06:10:16.751" v="8311" actId="26606"/>
          <ac:picMkLst>
            <pc:docMk/>
            <pc:sldMk cId="2222695219" sldId="5729"/>
            <ac:picMk id="5" creationId="{D32948B7-E197-DE06-2E05-4E85FFD710A5}"/>
          </ac:picMkLst>
        </pc:picChg>
      </pc:sldChg>
      <pc:sldChg chg="addSp delSp modSp new mod ord modTransition setBg modNotesTx">
        <pc:chgData name="Megan Strant" userId="088c43c5-38a7-4257-8703-064fd6d3ce12" providerId="ADAL" clId="{475E1841-4C17-4CCC-8063-BB9E6407DDDF}" dt="2022-05-04T11:02:11.610" v="17354" actId="26606"/>
        <pc:sldMkLst>
          <pc:docMk/>
          <pc:sldMk cId="1197701465" sldId="5730"/>
        </pc:sldMkLst>
        <pc:spChg chg="mod">
          <ac:chgData name="Megan Strant" userId="088c43c5-38a7-4257-8703-064fd6d3ce12" providerId="ADAL" clId="{475E1841-4C17-4CCC-8063-BB9E6407DDDF}" dt="2022-05-04T11:02:11.610" v="17354" actId="26606"/>
          <ac:spMkLst>
            <pc:docMk/>
            <pc:sldMk cId="1197701465" sldId="5730"/>
            <ac:spMk id="2" creationId="{A180ADB4-81F4-4345-6C07-C6C7577AF16B}"/>
          </ac:spMkLst>
        </pc:spChg>
        <pc:spChg chg="del mod">
          <ac:chgData name="Megan Strant" userId="088c43c5-38a7-4257-8703-064fd6d3ce12" providerId="ADAL" clId="{475E1841-4C17-4CCC-8063-BB9E6407DDDF}" dt="2022-04-27T07:11:54.994" v="8748" actId="26606"/>
          <ac:spMkLst>
            <pc:docMk/>
            <pc:sldMk cId="1197701465" sldId="5730"/>
            <ac:spMk id="3" creationId="{A2ADDA04-9BB5-C30C-9891-DDBF628B654D}"/>
          </ac:spMkLst>
        </pc:spChg>
        <pc:spChg chg="add del">
          <ac:chgData name="Megan Strant" userId="088c43c5-38a7-4257-8703-064fd6d3ce12" providerId="ADAL" clId="{475E1841-4C17-4CCC-8063-BB9E6407DDDF}" dt="2022-04-27T07:12:33.500" v="8749" actId="26606"/>
          <ac:spMkLst>
            <pc:docMk/>
            <pc:sldMk cId="1197701465" sldId="5730"/>
            <ac:spMk id="9" creationId="{B819A166-7571-4003-A6B8-B62034C3ED30}"/>
          </ac:spMkLst>
        </pc:spChg>
        <pc:spChg chg="add del">
          <ac:chgData name="Megan Strant" userId="088c43c5-38a7-4257-8703-064fd6d3ce12" providerId="ADAL" clId="{475E1841-4C17-4CCC-8063-BB9E6407DDDF}" dt="2022-04-27T07:14:20.438" v="8750" actId="26606"/>
          <ac:spMkLst>
            <pc:docMk/>
            <pc:sldMk cId="1197701465" sldId="5730"/>
            <ac:spMk id="14" creationId="{8DF67618-B87B-4195-8E24-3B126F79FF55}"/>
          </ac:spMkLst>
        </pc:spChg>
        <pc:spChg chg="add del">
          <ac:chgData name="Megan Strant" userId="088c43c5-38a7-4257-8703-064fd6d3ce12" providerId="ADAL" clId="{475E1841-4C17-4CCC-8063-BB9E6407DDDF}" dt="2022-04-27T07:14:20.438" v="8750" actId="26606"/>
          <ac:spMkLst>
            <pc:docMk/>
            <pc:sldMk cId="1197701465" sldId="5730"/>
            <ac:spMk id="16" creationId="{64960379-9FF9-400A-A8A8-F5AB633FD3BF}"/>
          </ac:spMkLst>
        </pc:spChg>
        <pc:spChg chg="add del">
          <ac:chgData name="Megan Strant" userId="088c43c5-38a7-4257-8703-064fd6d3ce12" providerId="ADAL" clId="{475E1841-4C17-4CCC-8063-BB9E6407DDDF}" dt="2022-04-27T10:20:51.937" v="10596" actId="26606"/>
          <ac:spMkLst>
            <pc:docMk/>
            <pc:sldMk cId="1197701465" sldId="5730"/>
            <ac:spMk id="34" creationId="{BACC6370-2D7E-4714-9D71-7542949D7D5D}"/>
          </ac:spMkLst>
        </pc:spChg>
        <pc:spChg chg="add del">
          <ac:chgData name="Megan Strant" userId="088c43c5-38a7-4257-8703-064fd6d3ce12" providerId="ADAL" clId="{475E1841-4C17-4CCC-8063-BB9E6407DDDF}" dt="2022-04-27T10:20:51.937" v="10596" actId="26606"/>
          <ac:spMkLst>
            <pc:docMk/>
            <pc:sldMk cId="1197701465" sldId="5730"/>
            <ac:spMk id="36" creationId="{F68B3F68-107C-434F-AA38-110D5EA91B85}"/>
          </ac:spMkLst>
        </pc:spChg>
        <pc:spChg chg="add del">
          <ac:chgData name="Megan Strant" userId="088c43c5-38a7-4257-8703-064fd6d3ce12" providerId="ADAL" clId="{475E1841-4C17-4CCC-8063-BB9E6407DDDF}" dt="2022-04-27T10:20:51.937" v="10596" actId="26606"/>
          <ac:spMkLst>
            <pc:docMk/>
            <pc:sldMk cId="1197701465" sldId="5730"/>
            <ac:spMk id="38" creationId="{AAD0DBB9-1A4B-4391-81D4-CB19F9AB918A}"/>
          </ac:spMkLst>
        </pc:spChg>
        <pc:spChg chg="add del">
          <ac:chgData name="Megan Strant" userId="088c43c5-38a7-4257-8703-064fd6d3ce12" providerId="ADAL" clId="{475E1841-4C17-4CCC-8063-BB9E6407DDDF}" dt="2022-04-27T10:20:51.937" v="10596" actId="26606"/>
          <ac:spMkLst>
            <pc:docMk/>
            <pc:sldMk cId="1197701465" sldId="5730"/>
            <ac:spMk id="40" creationId="{063BBA22-50EA-4C4D-BE05-F1CE4E63AA56}"/>
          </ac:spMkLst>
        </pc:spChg>
        <pc:spChg chg="add del">
          <ac:chgData name="Megan Strant" userId="088c43c5-38a7-4257-8703-064fd6d3ce12" providerId="ADAL" clId="{475E1841-4C17-4CCC-8063-BB9E6407DDDF}" dt="2022-05-04T11:02:11.610" v="17354" actId="26606"/>
          <ac:spMkLst>
            <pc:docMk/>
            <pc:sldMk cId="1197701465" sldId="5730"/>
            <ac:spMk id="45" creationId="{BACC6370-2D7E-4714-9D71-7542949D7D5D}"/>
          </ac:spMkLst>
        </pc:spChg>
        <pc:spChg chg="add del">
          <ac:chgData name="Megan Strant" userId="088c43c5-38a7-4257-8703-064fd6d3ce12" providerId="ADAL" clId="{475E1841-4C17-4CCC-8063-BB9E6407DDDF}" dt="2022-05-04T11:02:11.610" v="17354" actId="26606"/>
          <ac:spMkLst>
            <pc:docMk/>
            <pc:sldMk cId="1197701465" sldId="5730"/>
            <ac:spMk id="47" creationId="{F68B3F68-107C-434F-AA38-110D5EA91B85}"/>
          </ac:spMkLst>
        </pc:spChg>
        <pc:spChg chg="add del">
          <ac:chgData name="Megan Strant" userId="088c43c5-38a7-4257-8703-064fd6d3ce12" providerId="ADAL" clId="{475E1841-4C17-4CCC-8063-BB9E6407DDDF}" dt="2022-05-04T11:02:11.610" v="17354" actId="26606"/>
          <ac:spMkLst>
            <pc:docMk/>
            <pc:sldMk cId="1197701465" sldId="5730"/>
            <ac:spMk id="49" creationId="{AAD0DBB9-1A4B-4391-81D4-CB19F9AB918A}"/>
          </ac:spMkLst>
        </pc:spChg>
        <pc:spChg chg="add del">
          <ac:chgData name="Megan Strant" userId="088c43c5-38a7-4257-8703-064fd6d3ce12" providerId="ADAL" clId="{475E1841-4C17-4CCC-8063-BB9E6407DDDF}" dt="2022-05-04T11:02:11.610" v="17354" actId="26606"/>
          <ac:spMkLst>
            <pc:docMk/>
            <pc:sldMk cId="1197701465" sldId="5730"/>
            <ac:spMk id="51" creationId="{063BBA22-50EA-4C4D-BE05-F1CE4E63AA56}"/>
          </ac:spMkLst>
        </pc:spChg>
        <pc:spChg chg="add">
          <ac:chgData name="Megan Strant" userId="088c43c5-38a7-4257-8703-064fd6d3ce12" providerId="ADAL" clId="{475E1841-4C17-4CCC-8063-BB9E6407DDDF}" dt="2022-05-04T11:02:11.610" v="17354" actId="26606"/>
          <ac:spMkLst>
            <pc:docMk/>
            <pc:sldMk cId="1197701465" sldId="5730"/>
            <ac:spMk id="56" creationId="{42285737-90EE-47DC-AC80-8AE156B11969}"/>
          </ac:spMkLst>
        </pc:spChg>
        <pc:grpChg chg="add del">
          <ac:chgData name="Megan Strant" userId="088c43c5-38a7-4257-8703-064fd6d3ce12" providerId="ADAL" clId="{475E1841-4C17-4CCC-8063-BB9E6407DDDF}" dt="2022-04-27T07:14:20.438" v="8750" actId="26606"/>
          <ac:grpSpMkLst>
            <pc:docMk/>
            <pc:sldMk cId="1197701465" sldId="5730"/>
            <ac:grpSpMk id="18" creationId="{2C491629-AE25-486B-9B22-2CE4EE8F7E47}"/>
          </ac:grpSpMkLst>
        </pc:grpChg>
        <pc:grpChg chg="add del">
          <ac:chgData name="Megan Strant" userId="088c43c5-38a7-4257-8703-064fd6d3ce12" providerId="ADAL" clId="{475E1841-4C17-4CCC-8063-BB9E6407DDDF}" dt="2022-04-27T07:14:20.438" v="8750" actId="26606"/>
          <ac:grpSpMkLst>
            <pc:docMk/>
            <pc:sldMk cId="1197701465" sldId="5730"/>
            <ac:grpSpMk id="22" creationId="{43F5E015-E085-4624-B431-B42414448684}"/>
          </ac:grpSpMkLst>
        </pc:grpChg>
        <pc:grpChg chg="add">
          <ac:chgData name="Megan Strant" userId="088c43c5-38a7-4257-8703-064fd6d3ce12" providerId="ADAL" clId="{475E1841-4C17-4CCC-8063-BB9E6407DDDF}" dt="2022-05-04T11:02:11.610" v="17354" actId="26606"/>
          <ac:grpSpMkLst>
            <pc:docMk/>
            <pc:sldMk cId="1197701465" sldId="5730"/>
            <ac:grpSpMk id="58" creationId="{B57BDC17-F1B3-455F-BBF1-680AA1F25C06}"/>
          </ac:grpSpMkLst>
        </pc:grpChg>
        <pc:graphicFrameChg chg="add mod modGraphic">
          <ac:chgData name="Megan Strant" userId="088c43c5-38a7-4257-8703-064fd6d3ce12" providerId="ADAL" clId="{475E1841-4C17-4CCC-8063-BB9E6407DDDF}" dt="2022-05-04T11:02:11.610" v="17354" actId="26606"/>
          <ac:graphicFrameMkLst>
            <pc:docMk/>
            <pc:sldMk cId="1197701465" sldId="5730"/>
            <ac:graphicFrameMk id="5" creationId="{37F8359A-5EC5-B041-AFC2-7BA24019C264}"/>
          </ac:graphicFrameMkLst>
        </pc:graphicFrameChg>
      </pc:sldChg>
      <pc:sldChg chg="addSp delSp add del setBg delDesignElem">
        <pc:chgData name="Megan Strant" userId="088c43c5-38a7-4257-8703-064fd6d3ce12" providerId="ADAL" clId="{475E1841-4C17-4CCC-8063-BB9E6407DDDF}" dt="2022-04-27T07:41:09.525" v="10047"/>
        <pc:sldMkLst>
          <pc:docMk/>
          <pc:sldMk cId="2947995389" sldId="5731"/>
        </pc:sldMkLst>
        <pc:spChg chg="add del">
          <ac:chgData name="Megan Strant" userId="088c43c5-38a7-4257-8703-064fd6d3ce12" providerId="ADAL" clId="{475E1841-4C17-4CCC-8063-BB9E6407DDDF}" dt="2022-04-27T07:41:09.525" v="10047"/>
          <ac:spMkLst>
            <pc:docMk/>
            <pc:sldMk cId="2947995389" sldId="5731"/>
            <ac:spMk id="38" creationId="{7905BA41-EE6E-4F80-8636-447F22DD729A}"/>
          </ac:spMkLst>
        </pc:spChg>
        <pc:spChg chg="add del">
          <ac:chgData name="Megan Strant" userId="088c43c5-38a7-4257-8703-064fd6d3ce12" providerId="ADAL" clId="{475E1841-4C17-4CCC-8063-BB9E6407DDDF}" dt="2022-04-27T07:41:09.525" v="10047"/>
          <ac:spMkLst>
            <pc:docMk/>
            <pc:sldMk cId="2947995389" sldId="5731"/>
            <ac:spMk id="39" creationId="{CD7549B2-EE05-4558-8C64-AC46755F2B25}"/>
          </ac:spMkLst>
        </pc:spChg>
      </pc:sldChg>
      <pc:sldChg chg="addSp delSp modSp new del mod setBg modNotesTx">
        <pc:chgData name="Megan Strant" userId="088c43c5-38a7-4257-8703-064fd6d3ce12" providerId="ADAL" clId="{475E1841-4C17-4CCC-8063-BB9E6407DDDF}" dt="2022-05-04T11:03:43.166" v="17430" actId="47"/>
        <pc:sldMkLst>
          <pc:docMk/>
          <pc:sldMk cId="3614588978" sldId="5731"/>
        </pc:sldMkLst>
        <pc:spChg chg="mod">
          <ac:chgData name="Megan Strant" userId="088c43c5-38a7-4257-8703-064fd6d3ce12" providerId="ADAL" clId="{475E1841-4C17-4CCC-8063-BB9E6407DDDF}" dt="2022-04-27T09:39:30.255" v="10091" actId="26606"/>
          <ac:spMkLst>
            <pc:docMk/>
            <pc:sldMk cId="3614588978" sldId="5731"/>
            <ac:spMk id="2" creationId="{17EF9589-D622-F978-6B3A-E12057132212}"/>
          </ac:spMkLst>
        </pc:spChg>
        <pc:spChg chg="del">
          <ac:chgData name="Megan Strant" userId="088c43c5-38a7-4257-8703-064fd6d3ce12" providerId="ADAL" clId="{475E1841-4C17-4CCC-8063-BB9E6407DDDF}" dt="2022-04-27T09:39:30.255" v="10091" actId="26606"/>
          <ac:spMkLst>
            <pc:docMk/>
            <pc:sldMk cId="3614588978" sldId="5731"/>
            <ac:spMk id="3" creationId="{CF817E8F-4DB8-7BFF-ED4A-BE02B0A16B8C}"/>
          </ac:spMkLst>
        </pc:spChg>
        <pc:spChg chg="add">
          <ac:chgData name="Megan Strant" userId="088c43c5-38a7-4257-8703-064fd6d3ce12" providerId="ADAL" clId="{475E1841-4C17-4CCC-8063-BB9E6407DDDF}" dt="2022-04-27T09:39:30.255" v="10091" actId="26606"/>
          <ac:spMkLst>
            <pc:docMk/>
            <pc:sldMk cId="3614588978" sldId="5731"/>
            <ac:spMk id="10" creationId="{A4AC5506-6312-4701-8D3C-40187889A947}"/>
          </ac:spMkLst>
        </pc:spChg>
        <pc:picChg chg="add mod">
          <ac:chgData name="Megan Strant" userId="088c43c5-38a7-4257-8703-064fd6d3ce12" providerId="ADAL" clId="{475E1841-4C17-4CCC-8063-BB9E6407DDDF}" dt="2022-04-27T09:41:08.545" v="10094" actId="1076"/>
          <ac:picMkLst>
            <pc:docMk/>
            <pc:sldMk cId="3614588978" sldId="5731"/>
            <ac:picMk id="5" creationId="{216AB038-91B9-B47E-0171-5A05046D6B5A}"/>
          </ac:picMkLst>
        </pc:picChg>
      </pc:sldChg>
      <pc:sldChg chg="addSp delSp modSp new del mod setBg">
        <pc:chgData name="Megan Strant" userId="088c43c5-38a7-4257-8703-064fd6d3ce12" providerId="ADAL" clId="{475E1841-4C17-4CCC-8063-BB9E6407DDDF}" dt="2022-04-29T03:01:02.273" v="16942" actId="47"/>
        <pc:sldMkLst>
          <pc:docMk/>
          <pc:sldMk cId="667541979" sldId="5732"/>
        </pc:sldMkLst>
        <pc:spChg chg="mod">
          <ac:chgData name="Megan Strant" userId="088c43c5-38a7-4257-8703-064fd6d3ce12" providerId="ADAL" clId="{475E1841-4C17-4CCC-8063-BB9E6407DDDF}" dt="2022-04-27T09:59:36.432" v="10513" actId="26606"/>
          <ac:spMkLst>
            <pc:docMk/>
            <pc:sldMk cId="667541979" sldId="5732"/>
            <ac:spMk id="2" creationId="{6FAF5106-768E-B29D-F584-3C3C9E5C956E}"/>
          </ac:spMkLst>
        </pc:spChg>
        <pc:spChg chg="del mod">
          <ac:chgData name="Megan Strant" userId="088c43c5-38a7-4257-8703-064fd6d3ce12" providerId="ADAL" clId="{475E1841-4C17-4CCC-8063-BB9E6407DDDF}" dt="2022-04-27T09:59:36.432" v="10513" actId="26606"/>
          <ac:spMkLst>
            <pc:docMk/>
            <pc:sldMk cId="667541979" sldId="5732"/>
            <ac:spMk id="3" creationId="{656B95A0-AA1B-EB21-D0E9-749A19585078}"/>
          </ac:spMkLst>
        </pc:spChg>
        <pc:spChg chg="add">
          <ac:chgData name="Megan Strant" userId="088c43c5-38a7-4257-8703-064fd6d3ce12" providerId="ADAL" clId="{475E1841-4C17-4CCC-8063-BB9E6407DDDF}" dt="2022-04-27T09:59:36.432" v="10513" actId="26606"/>
          <ac:spMkLst>
            <pc:docMk/>
            <pc:sldMk cId="667541979" sldId="5732"/>
            <ac:spMk id="9" creationId="{2B566528-1B12-4246-9431-5C2D7D081168}"/>
          </ac:spMkLst>
        </pc:spChg>
        <pc:spChg chg="add">
          <ac:chgData name="Megan Strant" userId="088c43c5-38a7-4257-8703-064fd6d3ce12" providerId="ADAL" clId="{475E1841-4C17-4CCC-8063-BB9E6407DDDF}" dt="2022-04-27T09:59:36.432" v="10513" actId="26606"/>
          <ac:spMkLst>
            <pc:docMk/>
            <pc:sldMk cId="667541979" sldId="5732"/>
            <ac:spMk id="11" creationId="{2E80C965-DB6D-4F81-9E9E-B027384D0BD6}"/>
          </ac:spMkLst>
        </pc:spChg>
        <pc:spChg chg="add">
          <ac:chgData name="Megan Strant" userId="088c43c5-38a7-4257-8703-064fd6d3ce12" providerId="ADAL" clId="{475E1841-4C17-4CCC-8063-BB9E6407DDDF}" dt="2022-04-27T09:59:36.432" v="10513" actId="26606"/>
          <ac:spMkLst>
            <pc:docMk/>
            <pc:sldMk cId="667541979" sldId="5732"/>
            <ac:spMk id="13" creationId="{A580F890-B085-4E95-96AA-55AEBEC5CE6E}"/>
          </ac:spMkLst>
        </pc:spChg>
        <pc:spChg chg="add">
          <ac:chgData name="Megan Strant" userId="088c43c5-38a7-4257-8703-064fd6d3ce12" providerId="ADAL" clId="{475E1841-4C17-4CCC-8063-BB9E6407DDDF}" dt="2022-04-27T09:59:36.432" v="10513" actId="26606"/>
          <ac:spMkLst>
            <pc:docMk/>
            <pc:sldMk cId="667541979" sldId="5732"/>
            <ac:spMk id="15" creationId="{D3F51FEB-38FB-4F6C-9F7B-2F2AFAB65463}"/>
          </ac:spMkLst>
        </pc:spChg>
        <pc:spChg chg="add">
          <ac:chgData name="Megan Strant" userId="088c43c5-38a7-4257-8703-064fd6d3ce12" providerId="ADAL" clId="{475E1841-4C17-4CCC-8063-BB9E6407DDDF}" dt="2022-04-27T09:59:36.432" v="10513" actId="26606"/>
          <ac:spMkLst>
            <pc:docMk/>
            <pc:sldMk cId="667541979" sldId="5732"/>
            <ac:spMk id="17" creationId="{1E547BA6-BAE0-43BB-A7CA-60F69CE252F0}"/>
          </ac:spMkLst>
        </pc:spChg>
        <pc:graphicFrameChg chg="add mod">
          <ac:chgData name="Megan Strant" userId="088c43c5-38a7-4257-8703-064fd6d3ce12" providerId="ADAL" clId="{475E1841-4C17-4CCC-8063-BB9E6407DDDF}" dt="2022-04-27T10:10:42.449" v="10575" actId="20577"/>
          <ac:graphicFrameMkLst>
            <pc:docMk/>
            <pc:sldMk cId="667541979" sldId="5732"/>
            <ac:graphicFrameMk id="5" creationId="{386A67F2-3531-4923-1684-BC70BAC6D320}"/>
          </ac:graphicFrameMkLst>
        </pc:graphicFrameChg>
      </pc:sldChg>
      <pc:sldChg chg="modSp add mod modNotesTx">
        <pc:chgData name="Megan Strant" userId="088c43c5-38a7-4257-8703-064fd6d3ce12" providerId="ADAL" clId="{475E1841-4C17-4CCC-8063-BB9E6407DDDF}" dt="2022-04-27T10:09:28.574" v="10528" actId="20577"/>
        <pc:sldMkLst>
          <pc:docMk/>
          <pc:sldMk cId="1965128791" sldId="2123259523"/>
        </pc:sldMkLst>
        <pc:spChg chg="mod">
          <ac:chgData name="Megan Strant" userId="088c43c5-38a7-4257-8703-064fd6d3ce12" providerId="ADAL" clId="{475E1841-4C17-4CCC-8063-BB9E6407DDDF}" dt="2022-04-27T10:09:28.574" v="10528" actId="20577"/>
          <ac:spMkLst>
            <pc:docMk/>
            <pc:sldMk cId="1965128791" sldId="2123259523"/>
            <ac:spMk id="84" creationId="{A3CAD75D-1790-43F0-AB06-22C3579D8B6F}"/>
          </ac:spMkLst>
        </pc:spChg>
        <pc:picChg chg="mod">
          <ac:chgData name="Megan Strant" userId="088c43c5-38a7-4257-8703-064fd6d3ce12" providerId="ADAL" clId="{475E1841-4C17-4CCC-8063-BB9E6407DDDF}" dt="2022-04-27T10:09:15.584" v="10519" actId="1076"/>
          <ac:picMkLst>
            <pc:docMk/>
            <pc:sldMk cId="1965128791" sldId="2123259523"/>
            <ac:picMk id="1026" creationId="{610D347A-4CEA-4E44-B252-E01C376F692F}"/>
          </ac:picMkLst>
        </pc:picChg>
      </pc:sldChg>
      <pc:sldChg chg="addSp delSp modSp new mod ord setBg modNotesTx">
        <pc:chgData name="Megan Strant" userId="088c43c5-38a7-4257-8703-064fd6d3ce12" providerId="ADAL" clId="{475E1841-4C17-4CCC-8063-BB9E6407DDDF}" dt="2022-05-04T11:04:16.617" v="17434"/>
        <pc:sldMkLst>
          <pc:docMk/>
          <pc:sldMk cId="1916450231" sldId="2123259524"/>
        </pc:sldMkLst>
        <pc:spChg chg="del">
          <ac:chgData name="Megan Strant" userId="088c43c5-38a7-4257-8703-064fd6d3ce12" providerId="ADAL" clId="{475E1841-4C17-4CCC-8063-BB9E6407DDDF}" dt="2022-04-29T03:15:51.225" v="16953" actId="26606"/>
          <ac:spMkLst>
            <pc:docMk/>
            <pc:sldMk cId="1916450231" sldId="2123259524"/>
            <ac:spMk id="2" creationId="{E1268EF9-2F01-55CF-8346-681587687A86}"/>
          </ac:spMkLst>
        </pc:spChg>
        <pc:spChg chg="del">
          <ac:chgData name="Megan Strant" userId="088c43c5-38a7-4257-8703-064fd6d3ce12" providerId="ADAL" clId="{475E1841-4C17-4CCC-8063-BB9E6407DDDF}" dt="2022-04-29T03:15:51.225" v="16953" actId="26606"/>
          <ac:spMkLst>
            <pc:docMk/>
            <pc:sldMk cId="1916450231" sldId="2123259524"/>
            <ac:spMk id="3" creationId="{806A6273-944B-4F4E-6CFD-1A7254F70E00}"/>
          </ac:spMkLst>
        </pc:spChg>
        <pc:picChg chg="add mod">
          <ac:chgData name="Megan Strant" userId="088c43c5-38a7-4257-8703-064fd6d3ce12" providerId="ADAL" clId="{475E1841-4C17-4CCC-8063-BB9E6407DDDF}" dt="2022-04-29T03:15:54.160" v="16954" actId="27614"/>
          <ac:picMkLst>
            <pc:docMk/>
            <pc:sldMk cId="1916450231" sldId="2123259524"/>
            <ac:picMk id="5" creationId="{5EC7C127-748D-E7A7-FF90-ABC4A95E35F8}"/>
          </ac:picMkLst>
        </pc:picChg>
      </pc:sldChg>
      <pc:sldChg chg="new del">
        <pc:chgData name="Megan Strant" userId="088c43c5-38a7-4257-8703-064fd6d3ce12" providerId="ADAL" clId="{475E1841-4C17-4CCC-8063-BB9E6407DDDF}" dt="2022-04-27T10:12:01.994" v="10590" actId="680"/>
        <pc:sldMkLst>
          <pc:docMk/>
          <pc:sldMk cId="3708208376" sldId="2123259524"/>
        </pc:sldMkLst>
      </pc:sldChg>
      <pc:sldChg chg="addSp delSp modSp new mod setBg modClrScheme chgLayout">
        <pc:chgData name="Megan Strant" userId="088c43c5-38a7-4257-8703-064fd6d3ce12" providerId="ADAL" clId="{475E1841-4C17-4CCC-8063-BB9E6407DDDF}" dt="2022-05-04T11:02:00.718" v="17353" actId="26606"/>
        <pc:sldMkLst>
          <pc:docMk/>
          <pc:sldMk cId="3601026645" sldId="2123259525"/>
        </pc:sldMkLst>
        <pc:spChg chg="mod ord">
          <ac:chgData name="Megan Strant" userId="088c43c5-38a7-4257-8703-064fd6d3ce12" providerId="ADAL" clId="{475E1841-4C17-4CCC-8063-BB9E6407DDDF}" dt="2022-05-04T11:02:00.718" v="17353" actId="26606"/>
          <ac:spMkLst>
            <pc:docMk/>
            <pc:sldMk cId="3601026645" sldId="2123259525"/>
            <ac:spMk id="2" creationId="{3BF4B00D-1E45-9209-5DC3-F98C8EEBBBEE}"/>
          </ac:spMkLst>
        </pc:spChg>
        <pc:spChg chg="del mod ord">
          <ac:chgData name="Megan Strant" userId="088c43c5-38a7-4257-8703-064fd6d3ce12" providerId="ADAL" clId="{475E1841-4C17-4CCC-8063-BB9E6407DDDF}" dt="2022-05-04T10:51:01.838" v="16973" actId="700"/>
          <ac:spMkLst>
            <pc:docMk/>
            <pc:sldMk cId="3601026645" sldId="2123259525"/>
            <ac:spMk id="3" creationId="{70C22D5A-E3AD-1411-6F88-45A3409C2267}"/>
          </ac:spMkLst>
        </pc:spChg>
        <pc:spChg chg="add mod ord">
          <ac:chgData name="Megan Strant" userId="088c43c5-38a7-4257-8703-064fd6d3ce12" providerId="ADAL" clId="{475E1841-4C17-4CCC-8063-BB9E6407DDDF}" dt="2022-05-04T11:02:00.718" v="17353" actId="26606"/>
          <ac:spMkLst>
            <pc:docMk/>
            <pc:sldMk cId="3601026645" sldId="2123259525"/>
            <ac:spMk id="4" creationId="{333B9F66-D102-B8D2-5530-214945367662}"/>
          </ac:spMkLst>
        </pc:spChg>
        <pc:spChg chg="add mod ord">
          <ac:chgData name="Megan Strant" userId="088c43c5-38a7-4257-8703-064fd6d3ce12" providerId="ADAL" clId="{475E1841-4C17-4CCC-8063-BB9E6407DDDF}" dt="2022-05-04T11:02:00.718" v="17353" actId="26606"/>
          <ac:spMkLst>
            <pc:docMk/>
            <pc:sldMk cId="3601026645" sldId="2123259525"/>
            <ac:spMk id="5" creationId="{D9D1CEB0-AF7E-8681-7AA6-D71A0C6DF6D6}"/>
          </ac:spMkLst>
        </pc:spChg>
        <pc:spChg chg="add del">
          <ac:chgData name="Megan Strant" userId="088c43c5-38a7-4257-8703-064fd6d3ce12" providerId="ADAL" clId="{475E1841-4C17-4CCC-8063-BB9E6407DDDF}" dt="2022-05-04T11:02:00.718" v="17353" actId="26606"/>
          <ac:spMkLst>
            <pc:docMk/>
            <pc:sldMk cId="3601026645" sldId="2123259525"/>
            <ac:spMk id="10" creationId="{428D436F-9ACD-4C92-AFC8-C934C527A6A4}"/>
          </ac:spMkLst>
        </pc:spChg>
        <pc:spChg chg="add del">
          <ac:chgData name="Megan Strant" userId="088c43c5-38a7-4257-8703-064fd6d3ce12" providerId="ADAL" clId="{475E1841-4C17-4CCC-8063-BB9E6407DDDF}" dt="2022-05-04T11:02:00.718" v="17353" actId="26606"/>
          <ac:spMkLst>
            <pc:docMk/>
            <pc:sldMk cId="3601026645" sldId="2123259525"/>
            <ac:spMk id="12" creationId="{090538E0-A884-4E60-A6AB-77D830E2FCED}"/>
          </ac:spMkLst>
        </pc:spChg>
        <pc:spChg chg="add del">
          <ac:chgData name="Megan Strant" userId="088c43c5-38a7-4257-8703-064fd6d3ce12" providerId="ADAL" clId="{475E1841-4C17-4CCC-8063-BB9E6407DDDF}" dt="2022-05-04T11:02:00.718" v="17353" actId="26606"/>
          <ac:spMkLst>
            <pc:docMk/>
            <pc:sldMk cId="3601026645" sldId="2123259525"/>
            <ac:spMk id="14" creationId="{DB0D7DD0-1C67-4D4C-9E06-678233DB8468}"/>
          </ac:spMkLst>
        </pc:spChg>
        <pc:spChg chg="add">
          <ac:chgData name="Megan Strant" userId="088c43c5-38a7-4257-8703-064fd6d3ce12" providerId="ADAL" clId="{475E1841-4C17-4CCC-8063-BB9E6407DDDF}" dt="2022-05-04T11:02:00.718" v="17353" actId="26606"/>
          <ac:spMkLst>
            <pc:docMk/>
            <pc:sldMk cId="3601026645" sldId="2123259525"/>
            <ac:spMk id="19" creationId="{4C608BEB-860E-4094-8511-78603564A75E}"/>
          </ac:spMkLst>
        </pc:spChg>
        <pc:cxnChg chg="add">
          <ac:chgData name="Megan Strant" userId="088c43c5-38a7-4257-8703-064fd6d3ce12" providerId="ADAL" clId="{475E1841-4C17-4CCC-8063-BB9E6407DDDF}" dt="2022-05-04T11:02:00.718" v="17353" actId="26606"/>
          <ac:cxnSpMkLst>
            <pc:docMk/>
            <pc:sldMk cId="3601026645" sldId="2123259525"/>
            <ac:cxnSpMk id="21" creationId="{1F16A8D4-FE87-4604-88B2-394B5D1EB437}"/>
          </ac:cxnSpMkLst>
        </pc:cxnChg>
      </pc:sldChg>
      <pc:sldChg chg="addSp delSp modSp add mod setBg delDesignElem modNotesTx">
        <pc:chgData name="Megan Strant" userId="088c43c5-38a7-4257-8703-064fd6d3ce12" providerId="ADAL" clId="{475E1841-4C17-4CCC-8063-BB9E6407DDDF}" dt="2022-05-04T11:02:30.128" v="17355" actId="26606"/>
        <pc:sldMkLst>
          <pc:docMk/>
          <pc:sldMk cId="2114638251" sldId="2123259526"/>
        </pc:sldMkLst>
        <pc:spChg chg="mod">
          <ac:chgData name="Megan Strant" userId="088c43c5-38a7-4257-8703-064fd6d3ce12" providerId="ADAL" clId="{475E1841-4C17-4CCC-8063-BB9E6407DDDF}" dt="2022-05-04T11:02:30.128" v="17355" actId="26606"/>
          <ac:spMkLst>
            <pc:docMk/>
            <pc:sldMk cId="2114638251" sldId="2123259526"/>
            <ac:spMk id="2" creationId="{3BF4B00D-1E45-9209-5DC3-F98C8EEBBBEE}"/>
          </ac:spMkLst>
        </pc:spChg>
        <pc:spChg chg="mod">
          <ac:chgData name="Megan Strant" userId="088c43c5-38a7-4257-8703-064fd6d3ce12" providerId="ADAL" clId="{475E1841-4C17-4CCC-8063-BB9E6407DDDF}" dt="2022-05-04T11:02:30.128" v="17355" actId="26606"/>
          <ac:spMkLst>
            <pc:docMk/>
            <pc:sldMk cId="2114638251" sldId="2123259526"/>
            <ac:spMk id="4" creationId="{333B9F66-D102-B8D2-5530-214945367662}"/>
          </ac:spMkLst>
        </pc:spChg>
        <pc:spChg chg="mod">
          <ac:chgData name="Megan Strant" userId="088c43c5-38a7-4257-8703-064fd6d3ce12" providerId="ADAL" clId="{475E1841-4C17-4CCC-8063-BB9E6407DDDF}" dt="2022-05-04T11:02:30.128" v="17355" actId="26606"/>
          <ac:spMkLst>
            <pc:docMk/>
            <pc:sldMk cId="2114638251" sldId="2123259526"/>
            <ac:spMk id="5" creationId="{D9D1CEB0-AF7E-8681-7AA6-D71A0C6DF6D6}"/>
          </ac:spMkLst>
        </pc:spChg>
        <pc:spChg chg="add del">
          <ac:chgData name="Megan Strant" userId="088c43c5-38a7-4257-8703-064fd6d3ce12" providerId="ADAL" clId="{475E1841-4C17-4CCC-8063-BB9E6407DDDF}" dt="2022-05-04T11:02:30.128" v="17355" actId="26606"/>
          <ac:spMkLst>
            <pc:docMk/>
            <pc:sldMk cId="2114638251" sldId="2123259526"/>
            <ac:spMk id="7" creationId="{428D436F-9ACD-4C92-AFC8-C934C527A6A4}"/>
          </ac:spMkLst>
        </pc:spChg>
        <pc:spChg chg="add del">
          <ac:chgData name="Megan Strant" userId="088c43c5-38a7-4257-8703-064fd6d3ce12" providerId="ADAL" clId="{475E1841-4C17-4CCC-8063-BB9E6407DDDF}" dt="2022-05-04T11:02:30.128" v="17355" actId="26606"/>
          <ac:spMkLst>
            <pc:docMk/>
            <pc:sldMk cId="2114638251" sldId="2123259526"/>
            <ac:spMk id="8" creationId="{090538E0-A884-4E60-A6AB-77D830E2FCED}"/>
          </ac:spMkLst>
        </pc:spChg>
        <pc:spChg chg="add del">
          <ac:chgData name="Megan Strant" userId="088c43c5-38a7-4257-8703-064fd6d3ce12" providerId="ADAL" clId="{475E1841-4C17-4CCC-8063-BB9E6407DDDF}" dt="2022-05-04T11:02:30.128" v="17355" actId="26606"/>
          <ac:spMkLst>
            <pc:docMk/>
            <pc:sldMk cId="2114638251" sldId="2123259526"/>
            <ac:spMk id="9" creationId="{DB0D7DD0-1C67-4D4C-9E06-678233DB8468}"/>
          </ac:spMkLst>
        </pc:spChg>
        <pc:spChg chg="del">
          <ac:chgData name="Megan Strant" userId="088c43c5-38a7-4257-8703-064fd6d3ce12" providerId="ADAL" clId="{475E1841-4C17-4CCC-8063-BB9E6407DDDF}" dt="2022-05-04T10:54:20.287" v="17177"/>
          <ac:spMkLst>
            <pc:docMk/>
            <pc:sldMk cId="2114638251" sldId="2123259526"/>
            <ac:spMk id="10" creationId="{428D436F-9ACD-4C92-AFC8-C934C527A6A4}"/>
          </ac:spMkLst>
        </pc:spChg>
        <pc:spChg chg="add">
          <ac:chgData name="Megan Strant" userId="088c43c5-38a7-4257-8703-064fd6d3ce12" providerId="ADAL" clId="{475E1841-4C17-4CCC-8063-BB9E6407DDDF}" dt="2022-05-04T11:02:30.128" v="17355" actId="26606"/>
          <ac:spMkLst>
            <pc:docMk/>
            <pc:sldMk cId="2114638251" sldId="2123259526"/>
            <ac:spMk id="11" creationId="{4C608BEB-860E-4094-8511-78603564A75E}"/>
          </ac:spMkLst>
        </pc:spChg>
        <pc:spChg chg="del">
          <ac:chgData name="Megan Strant" userId="088c43c5-38a7-4257-8703-064fd6d3ce12" providerId="ADAL" clId="{475E1841-4C17-4CCC-8063-BB9E6407DDDF}" dt="2022-05-04T10:54:20.287" v="17177"/>
          <ac:spMkLst>
            <pc:docMk/>
            <pc:sldMk cId="2114638251" sldId="2123259526"/>
            <ac:spMk id="12" creationId="{090538E0-A884-4E60-A6AB-77D830E2FCED}"/>
          </ac:spMkLst>
        </pc:spChg>
        <pc:spChg chg="del">
          <ac:chgData name="Megan Strant" userId="088c43c5-38a7-4257-8703-064fd6d3ce12" providerId="ADAL" clId="{475E1841-4C17-4CCC-8063-BB9E6407DDDF}" dt="2022-05-04T10:54:20.287" v="17177"/>
          <ac:spMkLst>
            <pc:docMk/>
            <pc:sldMk cId="2114638251" sldId="2123259526"/>
            <ac:spMk id="14" creationId="{DB0D7DD0-1C67-4D4C-9E06-678233DB8468}"/>
          </ac:spMkLst>
        </pc:spChg>
        <pc:cxnChg chg="add">
          <ac:chgData name="Megan Strant" userId="088c43c5-38a7-4257-8703-064fd6d3ce12" providerId="ADAL" clId="{475E1841-4C17-4CCC-8063-BB9E6407DDDF}" dt="2022-05-04T11:02:30.128" v="17355" actId="26606"/>
          <ac:cxnSpMkLst>
            <pc:docMk/>
            <pc:sldMk cId="2114638251" sldId="2123259526"/>
            <ac:cxnSpMk id="16" creationId="{1F16A8D4-FE87-4604-88B2-394B5D1EB437}"/>
          </ac:cxnSpMkLst>
        </pc:cxnChg>
      </pc:sldChg>
      <pc:sldChg chg="addSp delSp modSp new mod setBg modNotesTx">
        <pc:chgData name="Megan Strant" userId="088c43c5-38a7-4257-8703-064fd6d3ce12" providerId="ADAL" clId="{475E1841-4C17-4CCC-8063-BB9E6407DDDF}" dt="2022-05-04T10:57:59.875" v="17263"/>
        <pc:sldMkLst>
          <pc:docMk/>
          <pc:sldMk cId="4163401945" sldId="2123259527"/>
        </pc:sldMkLst>
        <pc:spChg chg="mod">
          <ac:chgData name="Megan Strant" userId="088c43c5-38a7-4257-8703-064fd6d3ce12" providerId="ADAL" clId="{475E1841-4C17-4CCC-8063-BB9E6407DDDF}" dt="2022-05-04T10:57:50.365" v="17262" actId="26606"/>
          <ac:spMkLst>
            <pc:docMk/>
            <pc:sldMk cId="4163401945" sldId="2123259527"/>
            <ac:spMk id="2" creationId="{0199C1CF-D5E5-7DFF-C5F1-60B7D82256C8}"/>
          </ac:spMkLst>
        </pc:spChg>
        <pc:spChg chg="add del mod">
          <ac:chgData name="Megan Strant" userId="088c43c5-38a7-4257-8703-064fd6d3ce12" providerId="ADAL" clId="{475E1841-4C17-4CCC-8063-BB9E6407DDDF}" dt="2022-05-04T10:57:50.365" v="17262" actId="26606"/>
          <ac:spMkLst>
            <pc:docMk/>
            <pc:sldMk cId="4163401945" sldId="2123259527"/>
            <ac:spMk id="3" creationId="{A13CE2CE-0E1D-1177-FEAD-203C3D8D67C9}"/>
          </ac:spMkLst>
        </pc:spChg>
        <pc:spChg chg="add del">
          <ac:chgData name="Megan Strant" userId="088c43c5-38a7-4257-8703-064fd6d3ce12" providerId="ADAL" clId="{475E1841-4C17-4CCC-8063-BB9E6407DDDF}" dt="2022-05-04T10:57:50.320" v="17261" actId="26606"/>
          <ac:spMkLst>
            <pc:docMk/>
            <pc:sldMk cId="4163401945" sldId="2123259527"/>
            <ac:spMk id="9" creationId="{BACC6370-2D7E-4714-9D71-7542949D7D5D}"/>
          </ac:spMkLst>
        </pc:spChg>
        <pc:spChg chg="add del">
          <ac:chgData name="Megan Strant" userId="088c43c5-38a7-4257-8703-064fd6d3ce12" providerId="ADAL" clId="{475E1841-4C17-4CCC-8063-BB9E6407DDDF}" dt="2022-05-04T10:57:50.320" v="17261" actId="26606"/>
          <ac:spMkLst>
            <pc:docMk/>
            <pc:sldMk cId="4163401945" sldId="2123259527"/>
            <ac:spMk id="11" creationId="{F68B3F68-107C-434F-AA38-110D5EA91B85}"/>
          </ac:spMkLst>
        </pc:spChg>
        <pc:spChg chg="add del">
          <ac:chgData name="Megan Strant" userId="088c43c5-38a7-4257-8703-064fd6d3ce12" providerId="ADAL" clId="{475E1841-4C17-4CCC-8063-BB9E6407DDDF}" dt="2022-05-04T10:57:50.320" v="17261" actId="26606"/>
          <ac:spMkLst>
            <pc:docMk/>
            <pc:sldMk cId="4163401945" sldId="2123259527"/>
            <ac:spMk id="13" creationId="{AAD0DBB9-1A4B-4391-81D4-CB19F9AB918A}"/>
          </ac:spMkLst>
        </pc:spChg>
        <pc:spChg chg="add del">
          <ac:chgData name="Megan Strant" userId="088c43c5-38a7-4257-8703-064fd6d3ce12" providerId="ADAL" clId="{475E1841-4C17-4CCC-8063-BB9E6407DDDF}" dt="2022-05-04T10:57:50.320" v="17261" actId="26606"/>
          <ac:spMkLst>
            <pc:docMk/>
            <pc:sldMk cId="4163401945" sldId="2123259527"/>
            <ac:spMk id="15" creationId="{063BBA22-50EA-4C4D-BE05-F1CE4E63AA56}"/>
          </ac:spMkLst>
        </pc:spChg>
        <pc:spChg chg="add">
          <ac:chgData name="Megan Strant" userId="088c43c5-38a7-4257-8703-064fd6d3ce12" providerId="ADAL" clId="{475E1841-4C17-4CCC-8063-BB9E6407DDDF}" dt="2022-05-04T10:57:50.365" v="17262" actId="26606"/>
          <ac:spMkLst>
            <pc:docMk/>
            <pc:sldMk cId="4163401945" sldId="2123259527"/>
            <ac:spMk id="17" creationId="{35DB3719-6FDC-4E5D-891D-FF40B7300F64}"/>
          </ac:spMkLst>
        </pc:spChg>
        <pc:spChg chg="add">
          <ac:chgData name="Megan Strant" userId="088c43c5-38a7-4257-8703-064fd6d3ce12" providerId="ADAL" clId="{475E1841-4C17-4CCC-8063-BB9E6407DDDF}" dt="2022-05-04T10:57:50.365" v="17262" actId="26606"/>
          <ac:spMkLst>
            <pc:docMk/>
            <pc:sldMk cId="4163401945" sldId="2123259527"/>
            <ac:spMk id="18" creationId="{E0CBAC23-2E3F-4A90-BA59-F8299F6A5439}"/>
          </ac:spMkLst>
        </pc:spChg>
        <pc:graphicFrameChg chg="add del">
          <ac:chgData name="Megan Strant" userId="088c43c5-38a7-4257-8703-064fd6d3ce12" providerId="ADAL" clId="{475E1841-4C17-4CCC-8063-BB9E6407DDDF}" dt="2022-05-04T10:57:50.320" v="17261" actId="26606"/>
          <ac:graphicFrameMkLst>
            <pc:docMk/>
            <pc:sldMk cId="4163401945" sldId="2123259527"/>
            <ac:graphicFrameMk id="5" creationId="{7A6AF49C-20D9-863A-3FCA-2D852EB19BCD}"/>
          </ac:graphicFrameMkLst>
        </pc:graphicFrameChg>
        <pc:graphicFrameChg chg="add">
          <ac:chgData name="Megan Strant" userId="088c43c5-38a7-4257-8703-064fd6d3ce12" providerId="ADAL" clId="{475E1841-4C17-4CCC-8063-BB9E6407DDDF}" dt="2022-05-04T10:57:50.365" v="17262" actId="26606"/>
          <ac:graphicFrameMkLst>
            <pc:docMk/>
            <pc:sldMk cId="4163401945" sldId="2123259527"/>
            <ac:graphicFrameMk id="19" creationId="{54D1C11F-14BF-B815-D1FE-1760918D2518}"/>
          </ac:graphicFrameMkLst>
        </pc:graphicFrameChg>
      </pc:sldChg>
      <pc:sldChg chg="addSp delSp modSp new mod setBg modNotesTx">
        <pc:chgData name="Megan Strant" userId="088c43c5-38a7-4257-8703-064fd6d3ce12" providerId="ADAL" clId="{475E1841-4C17-4CCC-8063-BB9E6407DDDF}" dt="2022-05-04T11:03:00.323" v="17356"/>
        <pc:sldMkLst>
          <pc:docMk/>
          <pc:sldMk cId="4086640237" sldId="2123259528"/>
        </pc:sldMkLst>
        <pc:spChg chg="mod">
          <ac:chgData name="Megan Strant" userId="088c43c5-38a7-4257-8703-064fd6d3ce12" providerId="ADAL" clId="{475E1841-4C17-4CCC-8063-BB9E6407DDDF}" dt="2022-05-04T10:59:27.132" v="17297" actId="26606"/>
          <ac:spMkLst>
            <pc:docMk/>
            <pc:sldMk cId="4086640237" sldId="2123259528"/>
            <ac:spMk id="2" creationId="{38F8522D-3B2C-CD74-6F86-B0486AC9B61E}"/>
          </ac:spMkLst>
        </pc:spChg>
        <pc:spChg chg="del">
          <ac:chgData name="Megan Strant" userId="088c43c5-38a7-4257-8703-064fd6d3ce12" providerId="ADAL" clId="{475E1841-4C17-4CCC-8063-BB9E6407DDDF}" dt="2022-05-04T10:59:22.129" v="17296" actId="26606"/>
          <ac:spMkLst>
            <pc:docMk/>
            <pc:sldMk cId="4086640237" sldId="2123259528"/>
            <ac:spMk id="3" creationId="{0233406C-50C9-5C02-D501-C1478FB4524D}"/>
          </ac:spMkLst>
        </pc:spChg>
        <pc:spChg chg="add del">
          <ac:chgData name="Megan Strant" userId="088c43c5-38a7-4257-8703-064fd6d3ce12" providerId="ADAL" clId="{475E1841-4C17-4CCC-8063-BB9E6407DDDF}" dt="2022-05-04T10:59:27.132" v="17297" actId="26606"/>
          <ac:spMkLst>
            <pc:docMk/>
            <pc:sldMk cId="4086640237" sldId="2123259528"/>
            <ac:spMk id="12" creationId="{7F57BEA8-497D-4AA8-8A18-BDCD696B25FE}"/>
          </ac:spMkLst>
        </pc:spChg>
        <pc:spChg chg="add">
          <ac:chgData name="Megan Strant" userId="088c43c5-38a7-4257-8703-064fd6d3ce12" providerId="ADAL" clId="{475E1841-4C17-4CCC-8063-BB9E6407DDDF}" dt="2022-05-04T10:59:27.132" v="17297" actId="26606"/>
          <ac:spMkLst>
            <pc:docMk/>
            <pc:sldMk cId="4086640237" sldId="2123259528"/>
            <ac:spMk id="21" creationId="{A4AC5506-6312-4701-8D3C-40187889A947}"/>
          </ac:spMkLst>
        </pc:spChg>
        <pc:picChg chg="add mod">
          <ac:chgData name="Megan Strant" userId="088c43c5-38a7-4257-8703-064fd6d3ce12" providerId="ADAL" clId="{475E1841-4C17-4CCC-8063-BB9E6407DDDF}" dt="2022-05-04T10:59:31.221" v="17298" actId="27614"/>
          <ac:picMkLst>
            <pc:docMk/>
            <pc:sldMk cId="4086640237" sldId="2123259528"/>
            <ac:picMk id="5" creationId="{8656B6F1-D13D-EDC2-41CD-56E82E1BC3B9}"/>
          </ac:picMkLst>
        </pc:picChg>
        <pc:cxnChg chg="add del">
          <ac:chgData name="Megan Strant" userId="088c43c5-38a7-4257-8703-064fd6d3ce12" providerId="ADAL" clId="{475E1841-4C17-4CCC-8063-BB9E6407DDDF}" dt="2022-05-04T10:59:27.132" v="17297" actId="26606"/>
          <ac:cxnSpMkLst>
            <pc:docMk/>
            <pc:sldMk cId="4086640237" sldId="2123259528"/>
            <ac:cxnSpMk id="10" creationId="{D2E961F1-4A28-4A5F-BBD4-6E400E5E6C75}"/>
          </ac:cxnSpMkLst>
        </pc:cxnChg>
        <pc:cxnChg chg="add del">
          <ac:chgData name="Megan Strant" userId="088c43c5-38a7-4257-8703-064fd6d3ce12" providerId="ADAL" clId="{475E1841-4C17-4CCC-8063-BB9E6407DDDF}" dt="2022-05-04T10:59:27.132" v="17297" actId="26606"/>
          <ac:cxnSpMkLst>
            <pc:docMk/>
            <pc:sldMk cId="4086640237" sldId="2123259528"/>
            <ac:cxnSpMk id="14" creationId="{A82415D3-DDE5-4D63-8CB3-23A5EC581B27}"/>
          </ac:cxnSpMkLst>
        </pc:cxnChg>
        <pc:cxnChg chg="add del">
          <ac:chgData name="Megan Strant" userId="088c43c5-38a7-4257-8703-064fd6d3ce12" providerId="ADAL" clId="{475E1841-4C17-4CCC-8063-BB9E6407DDDF}" dt="2022-05-04T10:59:27.132" v="17297" actId="26606"/>
          <ac:cxnSpMkLst>
            <pc:docMk/>
            <pc:sldMk cId="4086640237" sldId="2123259528"/>
            <ac:cxnSpMk id="16" creationId="{AD7193FB-6AE6-4B3B-8F89-56B55DD63B4D}"/>
          </ac:cxnSpMkLst>
        </pc:cxnChg>
      </pc:sldChg>
      <pc:sldChg chg="modSp new mod">
        <pc:chgData name="Megan Strant" userId="088c43c5-38a7-4257-8703-064fd6d3ce12" providerId="ADAL" clId="{475E1841-4C17-4CCC-8063-BB9E6407DDDF}" dt="2022-05-04T10:59:42.726" v="17320" actId="20577"/>
        <pc:sldMkLst>
          <pc:docMk/>
          <pc:sldMk cId="860438211" sldId="2123259529"/>
        </pc:sldMkLst>
        <pc:spChg chg="mod">
          <ac:chgData name="Megan Strant" userId="088c43c5-38a7-4257-8703-064fd6d3ce12" providerId="ADAL" clId="{475E1841-4C17-4CCC-8063-BB9E6407DDDF}" dt="2022-05-04T10:59:42.726" v="17320" actId="20577"/>
          <ac:spMkLst>
            <pc:docMk/>
            <pc:sldMk cId="860438211" sldId="2123259529"/>
            <ac:spMk id="2" creationId="{24AB5528-FE6E-4366-3225-DD9FA1E7B551}"/>
          </ac:spMkLst>
        </pc:spChg>
      </pc:sldChg>
      <pc:sldChg chg="addSp delSp modSp new mod setBg">
        <pc:chgData name="Megan Strant" userId="088c43c5-38a7-4257-8703-064fd6d3ce12" providerId="ADAL" clId="{475E1841-4C17-4CCC-8063-BB9E6407DDDF}" dt="2022-05-04T11:00:13.466" v="17326" actId="26606"/>
        <pc:sldMkLst>
          <pc:docMk/>
          <pc:sldMk cId="3900508468" sldId="2123259530"/>
        </pc:sldMkLst>
        <pc:spChg chg="mod">
          <ac:chgData name="Megan Strant" userId="088c43c5-38a7-4257-8703-064fd6d3ce12" providerId="ADAL" clId="{475E1841-4C17-4CCC-8063-BB9E6407DDDF}" dt="2022-05-04T11:00:13.466" v="17326" actId="26606"/>
          <ac:spMkLst>
            <pc:docMk/>
            <pc:sldMk cId="3900508468" sldId="2123259530"/>
            <ac:spMk id="2" creationId="{A74734F4-FB65-BB61-6E9C-E13CE353593F}"/>
          </ac:spMkLst>
        </pc:spChg>
        <pc:spChg chg="del">
          <ac:chgData name="Megan Strant" userId="088c43c5-38a7-4257-8703-064fd6d3ce12" providerId="ADAL" clId="{475E1841-4C17-4CCC-8063-BB9E6407DDDF}" dt="2022-05-04T11:00:13.466" v="17326" actId="26606"/>
          <ac:spMkLst>
            <pc:docMk/>
            <pc:sldMk cId="3900508468" sldId="2123259530"/>
            <ac:spMk id="3" creationId="{4302F8E0-62D1-4FBF-AB29-8037AE195AA1}"/>
          </ac:spMkLst>
        </pc:spChg>
        <pc:spChg chg="add">
          <ac:chgData name="Megan Strant" userId="088c43c5-38a7-4257-8703-064fd6d3ce12" providerId="ADAL" clId="{475E1841-4C17-4CCC-8063-BB9E6407DDDF}" dt="2022-05-04T11:00:13.466" v="17326" actId="26606"/>
          <ac:spMkLst>
            <pc:docMk/>
            <pc:sldMk cId="3900508468" sldId="2123259530"/>
            <ac:spMk id="10" creationId="{CDA1A2E9-63FE-408D-A803-8E306ECAB4B3}"/>
          </ac:spMkLst>
        </pc:spChg>
        <pc:spChg chg="add">
          <ac:chgData name="Megan Strant" userId="088c43c5-38a7-4257-8703-064fd6d3ce12" providerId="ADAL" clId="{475E1841-4C17-4CCC-8063-BB9E6407DDDF}" dt="2022-05-04T11:00:13.466" v="17326" actId="26606"/>
          <ac:spMkLst>
            <pc:docMk/>
            <pc:sldMk cId="3900508468" sldId="2123259530"/>
            <ac:spMk id="12" creationId="{927CAFC9-A675-4314-84EF-236FFA58A3F2}"/>
          </ac:spMkLst>
        </pc:spChg>
        <pc:spChg chg="add">
          <ac:chgData name="Megan Strant" userId="088c43c5-38a7-4257-8703-064fd6d3ce12" providerId="ADAL" clId="{475E1841-4C17-4CCC-8063-BB9E6407DDDF}" dt="2022-05-04T11:00:13.466" v="17326" actId="26606"/>
          <ac:spMkLst>
            <pc:docMk/>
            <pc:sldMk cId="3900508468" sldId="2123259530"/>
            <ac:spMk id="14" creationId="{FBE9F90C-C163-435B-9A68-D15C92D1CF2B}"/>
          </ac:spMkLst>
        </pc:spChg>
        <pc:spChg chg="add">
          <ac:chgData name="Megan Strant" userId="088c43c5-38a7-4257-8703-064fd6d3ce12" providerId="ADAL" clId="{475E1841-4C17-4CCC-8063-BB9E6407DDDF}" dt="2022-05-04T11:00:13.466" v="17326" actId="26606"/>
          <ac:spMkLst>
            <pc:docMk/>
            <pc:sldMk cId="3900508468" sldId="2123259530"/>
            <ac:spMk id="16" creationId="{1A882A9F-F4E9-4E23-8F0B-20B5DF42EAA9}"/>
          </ac:spMkLst>
        </pc:spChg>
        <pc:picChg chg="add">
          <ac:chgData name="Megan Strant" userId="088c43c5-38a7-4257-8703-064fd6d3ce12" providerId="ADAL" clId="{475E1841-4C17-4CCC-8063-BB9E6407DDDF}" dt="2022-05-04T11:00:13.466" v="17326" actId="26606"/>
          <ac:picMkLst>
            <pc:docMk/>
            <pc:sldMk cId="3900508468" sldId="2123259530"/>
            <ac:picMk id="7" creationId="{328557EB-B452-5EFC-F26B-CC3C7BF2BA0E}"/>
          </ac:picMkLst>
        </pc:picChg>
      </pc:sldChg>
      <pc:sldChg chg="addSp delSp modSp new mod setBg modNotesTx">
        <pc:chgData name="Megan Strant" userId="088c43c5-38a7-4257-8703-064fd6d3ce12" providerId="ADAL" clId="{475E1841-4C17-4CCC-8063-BB9E6407DDDF}" dt="2022-05-04T11:03:29.137" v="17427" actId="20577"/>
        <pc:sldMkLst>
          <pc:docMk/>
          <pc:sldMk cId="2768368539" sldId="2123259531"/>
        </pc:sldMkLst>
        <pc:spChg chg="mod">
          <ac:chgData name="Megan Strant" userId="088c43c5-38a7-4257-8703-064fd6d3ce12" providerId="ADAL" clId="{475E1841-4C17-4CCC-8063-BB9E6407DDDF}" dt="2022-05-04T11:00:46.870" v="17334" actId="26606"/>
          <ac:spMkLst>
            <pc:docMk/>
            <pc:sldMk cId="2768368539" sldId="2123259531"/>
            <ac:spMk id="2" creationId="{69144420-FC2E-66D5-8339-8455EB55A802}"/>
          </ac:spMkLst>
        </pc:spChg>
        <pc:spChg chg="del">
          <ac:chgData name="Megan Strant" userId="088c43c5-38a7-4257-8703-064fd6d3ce12" providerId="ADAL" clId="{475E1841-4C17-4CCC-8063-BB9E6407DDDF}" dt="2022-05-04T11:00:46.870" v="17334" actId="26606"/>
          <ac:spMkLst>
            <pc:docMk/>
            <pc:sldMk cId="2768368539" sldId="2123259531"/>
            <ac:spMk id="3" creationId="{04C7859F-92A0-643D-3226-599E4EC348A0}"/>
          </ac:spMkLst>
        </pc:spChg>
        <pc:spChg chg="add">
          <ac:chgData name="Megan Strant" userId="088c43c5-38a7-4257-8703-064fd6d3ce12" providerId="ADAL" clId="{475E1841-4C17-4CCC-8063-BB9E6407DDDF}" dt="2022-05-04T11:00:46.870" v="17334" actId="26606"/>
          <ac:spMkLst>
            <pc:docMk/>
            <pc:sldMk cId="2768368539" sldId="2123259531"/>
            <ac:spMk id="10" creationId="{CDA1A2E9-63FE-408D-A803-8E306ECAB4B3}"/>
          </ac:spMkLst>
        </pc:spChg>
        <pc:spChg chg="add">
          <ac:chgData name="Megan Strant" userId="088c43c5-38a7-4257-8703-064fd6d3ce12" providerId="ADAL" clId="{475E1841-4C17-4CCC-8063-BB9E6407DDDF}" dt="2022-05-04T11:00:46.870" v="17334" actId="26606"/>
          <ac:spMkLst>
            <pc:docMk/>
            <pc:sldMk cId="2768368539" sldId="2123259531"/>
            <ac:spMk id="12" creationId="{FBE9F90C-C163-435B-9A68-D15C92D1CF2B}"/>
          </ac:spMkLst>
        </pc:spChg>
        <pc:spChg chg="add">
          <ac:chgData name="Megan Strant" userId="088c43c5-38a7-4257-8703-064fd6d3ce12" providerId="ADAL" clId="{475E1841-4C17-4CCC-8063-BB9E6407DDDF}" dt="2022-05-04T11:00:46.870" v="17334" actId="26606"/>
          <ac:spMkLst>
            <pc:docMk/>
            <pc:sldMk cId="2768368539" sldId="2123259531"/>
            <ac:spMk id="14" creationId="{76D8E929-AD40-40D4-8254-41CF35F366B2}"/>
          </ac:spMkLst>
        </pc:spChg>
        <pc:spChg chg="add">
          <ac:chgData name="Megan Strant" userId="088c43c5-38a7-4257-8703-064fd6d3ce12" providerId="ADAL" clId="{475E1841-4C17-4CCC-8063-BB9E6407DDDF}" dt="2022-05-04T11:00:46.870" v="17334" actId="26606"/>
          <ac:spMkLst>
            <pc:docMk/>
            <pc:sldMk cId="2768368539" sldId="2123259531"/>
            <ac:spMk id="16" creationId="{1A882A9F-F4E9-4E23-8F0B-20B5DF42EAA9}"/>
          </ac:spMkLst>
        </pc:spChg>
        <pc:picChg chg="add">
          <ac:chgData name="Megan Strant" userId="088c43c5-38a7-4257-8703-064fd6d3ce12" providerId="ADAL" clId="{475E1841-4C17-4CCC-8063-BB9E6407DDDF}" dt="2022-05-04T11:00:46.870" v="17334" actId="26606"/>
          <ac:picMkLst>
            <pc:docMk/>
            <pc:sldMk cId="2768368539" sldId="2123259531"/>
            <ac:picMk id="7" creationId="{6790528E-370C-BD33-A551-0006EB89FFCB}"/>
          </ac:picMkLst>
        </pc:picChg>
      </pc:sldChg>
      <pc:sldChg chg="addSp delSp modSp new mod setBg">
        <pc:chgData name="Megan Strant" userId="088c43c5-38a7-4257-8703-064fd6d3ce12" providerId="ADAL" clId="{475E1841-4C17-4CCC-8063-BB9E6407DDDF}" dt="2022-05-04T11:01:11.496" v="17351" actId="26606"/>
        <pc:sldMkLst>
          <pc:docMk/>
          <pc:sldMk cId="1519726931" sldId="2123259532"/>
        </pc:sldMkLst>
        <pc:spChg chg="mod">
          <ac:chgData name="Megan Strant" userId="088c43c5-38a7-4257-8703-064fd6d3ce12" providerId="ADAL" clId="{475E1841-4C17-4CCC-8063-BB9E6407DDDF}" dt="2022-05-04T11:01:11.496" v="17351" actId="26606"/>
          <ac:spMkLst>
            <pc:docMk/>
            <pc:sldMk cId="1519726931" sldId="2123259532"/>
            <ac:spMk id="2" creationId="{ED9F9746-8012-3F63-6FDE-F4769513C5D2}"/>
          </ac:spMkLst>
        </pc:spChg>
        <pc:spChg chg="del">
          <ac:chgData name="Megan Strant" userId="088c43c5-38a7-4257-8703-064fd6d3ce12" providerId="ADAL" clId="{475E1841-4C17-4CCC-8063-BB9E6407DDDF}" dt="2022-05-04T11:01:11.496" v="17351" actId="26606"/>
          <ac:spMkLst>
            <pc:docMk/>
            <pc:sldMk cId="1519726931" sldId="2123259532"/>
            <ac:spMk id="3" creationId="{4DF8B0AC-0002-129C-B25F-68B98E5A587E}"/>
          </ac:spMkLst>
        </pc:spChg>
        <pc:spChg chg="add">
          <ac:chgData name="Megan Strant" userId="088c43c5-38a7-4257-8703-064fd6d3ce12" providerId="ADAL" clId="{475E1841-4C17-4CCC-8063-BB9E6407DDDF}" dt="2022-05-04T11:01:11.496" v="17351" actId="26606"/>
          <ac:spMkLst>
            <pc:docMk/>
            <pc:sldMk cId="1519726931" sldId="2123259532"/>
            <ac:spMk id="10" creationId="{CDA1A2E9-63FE-408D-A803-8E306ECAB4B3}"/>
          </ac:spMkLst>
        </pc:spChg>
        <pc:spChg chg="add">
          <ac:chgData name="Megan Strant" userId="088c43c5-38a7-4257-8703-064fd6d3ce12" providerId="ADAL" clId="{475E1841-4C17-4CCC-8063-BB9E6407DDDF}" dt="2022-05-04T11:01:11.496" v="17351" actId="26606"/>
          <ac:spMkLst>
            <pc:docMk/>
            <pc:sldMk cId="1519726931" sldId="2123259532"/>
            <ac:spMk id="12" creationId="{FBE9F90C-C163-435B-9A68-D15C92D1CF2B}"/>
          </ac:spMkLst>
        </pc:spChg>
        <pc:spChg chg="add">
          <ac:chgData name="Megan Strant" userId="088c43c5-38a7-4257-8703-064fd6d3ce12" providerId="ADAL" clId="{475E1841-4C17-4CCC-8063-BB9E6407DDDF}" dt="2022-05-04T11:01:11.496" v="17351" actId="26606"/>
          <ac:spMkLst>
            <pc:docMk/>
            <pc:sldMk cId="1519726931" sldId="2123259532"/>
            <ac:spMk id="14" creationId="{76D8E929-AD40-40D4-8254-41CF35F366B2}"/>
          </ac:spMkLst>
        </pc:spChg>
        <pc:spChg chg="add">
          <ac:chgData name="Megan Strant" userId="088c43c5-38a7-4257-8703-064fd6d3ce12" providerId="ADAL" clId="{475E1841-4C17-4CCC-8063-BB9E6407DDDF}" dt="2022-05-04T11:01:11.496" v="17351" actId="26606"/>
          <ac:spMkLst>
            <pc:docMk/>
            <pc:sldMk cId="1519726931" sldId="2123259532"/>
            <ac:spMk id="16" creationId="{1A882A9F-F4E9-4E23-8F0B-20B5DF42EAA9}"/>
          </ac:spMkLst>
        </pc:spChg>
        <pc:picChg chg="add">
          <ac:chgData name="Megan Strant" userId="088c43c5-38a7-4257-8703-064fd6d3ce12" providerId="ADAL" clId="{475E1841-4C17-4CCC-8063-BB9E6407DDDF}" dt="2022-05-04T11:01:11.496" v="17351" actId="26606"/>
          <ac:picMkLst>
            <pc:docMk/>
            <pc:sldMk cId="1519726931" sldId="2123259532"/>
            <ac:picMk id="7" creationId="{C5B35434-70BB-5C09-DAA3-640F53E90633}"/>
          </ac:picMkLst>
        </pc:picChg>
      </pc:sldChg>
    </pc:docChg>
  </pc:docChgLst>
  <pc:docChgLst>
    <pc:chgData name="Megan Strant" userId="8629afa8-b0c7-4964-8cb8-9b101d777e22" providerId="ADAL" clId="{A15D4613-7CE9-4B64-BF49-06AAFAD9354A}"/>
    <pc:docChg chg="undo custSel addSld delSld modSld sldOrd">
      <pc:chgData name="Megan Strant" userId="8629afa8-b0c7-4964-8cb8-9b101d777e22" providerId="ADAL" clId="{A15D4613-7CE9-4B64-BF49-06AAFAD9354A}" dt="2021-11-16T22:41:39.105" v="13911"/>
      <pc:docMkLst>
        <pc:docMk/>
      </pc:docMkLst>
      <pc:sldChg chg="modSp mod">
        <pc:chgData name="Megan Strant" userId="8629afa8-b0c7-4964-8cb8-9b101d777e22" providerId="ADAL" clId="{A15D4613-7CE9-4B64-BF49-06AAFAD9354A}" dt="2021-11-16T01:10:12.260" v="83" actId="20577"/>
        <pc:sldMkLst>
          <pc:docMk/>
          <pc:sldMk cId="850692192" sldId="256"/>
        </pc:sldMkLst>
        <pc:spChg chg="mod">
          <ac:chgData name="Megan Strant" userId="8629afa8-b0c7-4964-8cb8-9b101d777e22" providerId="ADAL" clId="{A15D4613-7CE9-4B64-BF49-06AAFAD9354A}" dt="2021-11-16T01:10:12.260" v="83" actId="20577"/>
          <ac:spMkLst>
            <pc:docMk/>
            <pc:sldMk cId="850692192" sldId="256"/>
            <ac:spMk id="3" creationId="{7BDDAFB6-0275-4CDB-80C8-6574E7F638F9}"/>
          </ac:spMkLst>
        </pc:spChg>
      </pc:sldChg>
      <pc:sldChg chg="addSp delSp modSp mod modNotesTx">
        <pc:chgData name="Megan Strant" userId="8629afa8-b0c7-4964-8cb8-9b101d777e22" providerId="ADAL" clId="{A15D4613-7CE9-4B64-BF49-06AAFAD9354A}" dt="2021-11-16T22:38:44.612" v="13755" actId="20577"/>
        <pc:sldMkLst>
          <pc:docMk/>
          <pc:sldMk cId="2513620008" sldId="261"/>
        </pc:sldMkLst>
        <pc:graphicFrameChg chg="mod">
          <ac:chgData name="Megan Strant" userId="8629afa8-b0c7-4964-8cb8-9b101d777e22" providerId="ADAL" clId="{A15D4613-7CE9-4B64-BF49-06AAFAD9354A}" dt="2021-11-16T20:09:53.887" v="7363" actId="207"/>
          <ac:graphicFrameMkLst>
            <pc:docMk/>
            <pc:sldMk cId="2513620008" sldId="261"/>
            <ac:graphicFrameMk id="4" creationId="{E1996AE3-CCE1-4AD2-BBC3-4D4D716E3DA6}"/>
          </ac:graphicFrameMkLst>
        </pc:graphicFrameChg>
        <pc:picChg chg="add mod">
          <ac:chgData name="Megan Strant" userId="8629afa8-b0c7-4964-8cb8-9b101d777e22" providerId="ADAL" clId="{A15D4613-7CE9-4B64-BF49-06AAFAD9354A}" dt="2021-11-16T01:14:24.291" v="225" actId="1076"/>
          <ac:picMkLst>
            <pc:docMk/>
            <pc:sldMk cId="2513620008" sldId="261"/>
            <ac:picMk id="3" creationId="{F4FBFCE6-D253-463C-A549-C2AF06718FFB}"/>
          </ac:picMkLst>
        </pc:picChg>
        <pc:picChg chg="del">
          <ac:chgData name="Megan Strant" userId="8629afa8-b0c7-4964-8cb8-9b101d777e22" providerId="ADAL" clId="{A15D4613-7CE9-4B64-BF49-06AAFAD9354A}" dt="2021-11-16T01:12:08.435" v="154" actId="478"/>
          <ac:picMkLst>
            <pc:docMk/>
            <pc:sldMk cId="2513620008" sldId="261"/>
            <ac:picMk id="6" creationId="{050F9C10-E791-4BA2-BEB0-F467A78D657D}"/>
          </ac:picMkLst>
        </pc:picChg>
        <pc:picChg chg="add mod">
          <ac:chgData name="Megan Strant" userId="8629afa8-b0c7-4964-8cb8-9b101d777e22" providerId="ADAL" clId="{A15D4613-7CE9-4B64-BF49-06AAFAD9354A}" dt="2021-11-16T01:14:52.210" v="229" actId="1076"/>
          <ac:picMkLst>
            <pc:docMk/>
            <pc:sldMk cId="2513620008" sldId="261"/>
            <ac:picMk id="7" creationId="{9CFB56A7-7D5F-4E32-A229-0D063E92732A}"/>
          </ac:picMkLst>
        </pc:picChg>
        <pc:picChg chg="del">
          <ac:chgData name="Megan Strant" userId="8629afa8-b0c7-4964-8cb8-9b101d777e22" providerId="ADAL" clId="{A15D4613-7CE9-4B64-BF49-06AAFAD9354A}" dt="2021-11-16T01:12:10.054" v="155" actId="478"/>
          <ac:picMkLst>
            <pc:docMk/>
            <pc:sldMk cId="2513620008" sldId="261"/>
            <ac:picMk id="8" creationId="{7DAD4C71-BCE2-48E3-A571-C671E047A934}"/>
          </ac:picMkLst>
        </pc:picChg>
        <pc:picChg chg="del">
          <ac:chgData name="Megan Strant" userId="8629afa8-b0c7-4964-8cb8-9b101d777e22" providerId="ADAL" clId="{A15D4613-7CE9-4B64-BF49-06AAFAD9354A}" dt="2021-11-16T01:12:11.720" v="156" actId="478"/>
          <ac:picMkLst>
            <pc:docMk/>
            <pc:sldMk cId="2513620008" sldId="261"/>
            <ac:picMk id="10" creationId="{F27C570D-B658-4AE1-9B5C-4036A3CBF371}"/>
          </ac:picMkLst>
        </pc:picChg>
        <pc:picChg chg="add mod">
          <ac:chgData name="Megan Strant" userId="8629afa8-b0c7-4964-8cb8-9b101d777e22" providerId="ADAL" clId="{A15D4613-7CE9-4B64-BF49-06AAFAD9354A}" dt="2021-11-16T01:15:47.258" v="233" actId="1076"/>
          <ac:picMkLst>
            <pc:docMk/>
            <pc:sldMk cId="2513620008" sldId="261"/>
            <ac:picMk id="11" creationId="{32C2645E-B4D7-4DE4-8C90-52E651C3257B}"/>
          </ac:picMkLst>
        </pc:picChg>
      </pc:sldChg>
      <pc:sldChg chg="del">
        <pc:chgData name="Megan Strant" userId="8629afa8-b0c7-4964-8cb8-9b101d777e22" providerId="ADAL" clId="{A15D4613-7CE9-4B64-BF49-06AAFAD9354A}" dt="2021-11-16T01:16:03.201" v="235" actId="47"/>
        <pc:sldMkLst>
          <pc:docMk/>
          <pc:sldMk cId="645619694" sldId="263"/>
        </pc:sldMkLst>
      </pc:sldChg>
      <pc:sldChg chg="modSp mod modNotesTx">
        <pc:chgData name="Megan Strant" userId="8629afa8-b0c7-4964-8cb8-9b101d777e22" providerId="ADAL" clId="{A15D4613-7CE9-4B64-BF49-06AAFAD9354A}" dt="2021-11-16T22:37:27.469" v="13689" actId="20577"/>
        <pc:sldMkLst>
          <pc:docMk/>
          <pc:sldMk cId="3886413018" sldId="264"/>
        </pc:sldMkLst>
        <pc:spChg chg="mod">
          <ac:chgData name="Megan Strant" userId="8629afa8-b0c7-4964-8cb8-9b101d777e22" providerId="ADAL" clId="{A15D4613-7CE9-4B64-BF49-06AAFAD9354A}" dt="2021-11-16T12:06:17.387" v="6199" actId="207"/>
          <ac:spMkLst>
            <pc:docMk/>
            <pc:sldMk cId="3886413018" sldId="264"/>
            <ac:spMk id="7" creationId="{345C1D2E-E710-447F-BE38-6C64B19AE29F}"/>
          </ac:spMkLst>
        </pc:spChg>
        <pc:grpChg chg="mod">
          <ac:chgData name="Megan Strant" userId="8629afa8-b0c7-4964-8cb8-9b101d777e22" providerId="ADAL" clId="{A15D4613-7CE9-4B64-BF49-06AAFAD9354A}" dt="2021-11-16T12:06:11.470" v="6198" actId="1076"/>
          <ac:grpSpMkLst>
            <pc:docMk/>
            <pc:sldMk cId="3886413018" sldId="264"/>
            <ac:grpSpMk id="6" creationId="{D6A37E1F-845C-4C10-8FA2-657863D3EE20}"/>
          </ac:grpSpMkLst>
        </pc:grpChg>
        <pc:picChg chg="mod">
          <ac:chgData name="Megan Strant" userId="8629afa8-b0c7-4964-8cb8-9b101d777e22" providerId="ADAL" clId="{A15D4613-7CE9-4B64-BF49-06AAFAD9354A}" dt="2021-11-16T22:36:08.772" v="13605" actId="1076"/>
          <ac:picMkLst>
            <pc:docMk/>
            <pc:sldMk cId="3886413018" sldId="264"/>
            <ac:picMk id="13" creationId="{C7282F17-B2D0-4E3D-837C-9D4C48D95462}"/>
          </ac:picMkLst>
        </pc:picChg>
      </pc:sldChg>
      <pc:sldChg chg="del">
        <pc:chgData name="Megan Strant" userId="8629afa8-b0c7-4964-8cb8-9b101d777e22" providerId="ADAL" clId="{A15D4613-7CE9-4B64-BF49-06AAFAD9354A}" dt="2021-11-16T01:16:06.821" v="242" actId="47"/>
        <pc:sldMkLst>
          <pc:docMk/>
          <pc:sldMk cId="1394971826" sldId="265"/>
        </pc:sldMkLst>
      </pc:sldChg>
      <pc:sldChg chg="del">
        <pc:chgData name="Megan Strant" userId="8629afa8-b0c7-4964-8cb8-9b101d777e22" providerId="ADAL" clId="{A15D4613-7CE9-4B64-BF49-06AAFAD9354A}" dt="2021-11-16T01:16:04.361" v="237" actId="47"/>
        <pc:sldMkLst>
          <pc:docMk/>
          <pc:sldMk cId="3165843869" sldId="266"/>
        </pc:sldMkLst>
      </pc:sldChg>
      <pc:sldChg chg="del">
        <pc:chgData name="Megan Strant" userId="8629afa8-b0c7-4964-8cb8-9b101d777e22" providerId="ADAL" clId="{A15D4613-7CE9-4B64-BF49-06AAFAD9354A}" dt="2021-11-16T01:16:04.944" v="238" actId="47"/>
        <pc:sldMkLst>
          <pc:docMk/>
          <pc:sldMk cId="1899301562" sldId="267"/>
        </pc:sldMkLst>
      </pc:sldChg>
      <pc:sldChg chg="del">
        <pc:chgData name="Megan Strant" userId="8629afa8-b0c7-4964-8cb8-9b101d777e22" providerId="ADAL" clId="{A15D4613-7CE9-4B64-BF49-06AAFAD9354A}" dt="2021-11-16T01:16:05.334" v="239" actId="47"/>
        <pc:sldMkLst>
          <pc:docMk/>
          <pc:sldMk cId="3295675026" sldId="268"/>
        </pc:sldMkLst>
      </pc:sldChg>
      <pc:sldChg chg="del">
        <pc:chgData name="Megan Strant" userId="8629afa8-b0c7-4964-8cb8-9b101d777e22" providerId="ADAL" clId="{A15D4613-7CE9-4B64-BF49-06AAFAD9354A}" dt="2021-11-16T01:16:07.296" v="243" actId="47"/>
        <pc:sldMkLst>
          <pc:docMk/>
          <pc:sldMk cId="2402971113" sldId="269"/>
        </pc:sldMkLst>
      </pc:sldChg>
      <pc:sldChg chg="modSp add del mod">
        <pc:chgData name="Megan Strant" userId="8629afa8-b0c7-4964-8cb8-9b101d777e22" providerId="ADAL" clId="{A15D4613-7CE9-4B64-BF49-06AAFAD9354A}" dt="2021-11-16T20:29:54.142" v="9139" actId="113"/>
        <pc:sldMkLst>
          <pc:docMk/>
          <pc:sldMk cId="3322499345" sldId="270"/>
        </pc:sldMkLst>
        <pc:spChg chg="mod">
          <ac:chgData name="Megan Strant" userId="8629afa8-b0c7-4964-8cb8-9b101d777e22" providerId="ADAL" clId="{A15D4613-7CE9-4B64-BF49-06AAFAD9354A}" dt="2021-11-16T20:29:50.005" v="9138" actId="207"/>
          <ac:spMkLst>
            <pc:docMk/>
            <pc:sldMk cId="3322499345" sldId="270"/>
            <ac:spMk id="7" creationId="{345C1D2E-E710-447F-BE38-6C64B19AE29F}"/>
          </ac:spMkLst>
        </pc:spChg>
        <pc:spChg chg="mod">
          <ac:chgData name="Megan Strant" userId="8629afa8-b0c7-4964-8cb8-9b101d777e22" providerId="ADAL" clId="{A15D4613-7CE9-4B64-BF49-06AAFAD9354A}" dt="2021-11-16T20:29:54.142" v="9139" actId="113"/>
          <ac:spMkLst>
            <pc:docMk/>
            <pc:sldMk cId="3322499345" sldId="270"/>
            <ac:spMk id="14" creationId="{F6FB9552-7065-4A7E-A861-900F13CB4CA5}"/>
          </ac:spMkLst>
        </pc:spChg>
      </pc:sldChg>
      <pc:sldChg chg="addSp delSp modSp new mod ord modTransition modNotesTx">
        <pc:chgData name="Megan Strant" userId="8629afa8-b0c7-4964-8cb8-9b101d777e22" providerId="ADAL" clId="{A15D4613-7CE9-4B64-BF49-06AAFAD9354A}" dt="2021-11-16T22:40:27.222" v="13892"/>
        <pc:sldMkLst>
          <pc:docMk/>
          <pc:sldMk cId="9929960" sldId="271"/>
        </pc:sldMkLst>
        <pc:spChg chg="mod">
          <ac:chgData name="Megan Strant" userId="8629afa8-b0c7-4964-8cb8-9b101d777e22" providerId="ADAL" clId="{A15D4613-7CE9-4B64-BF49-06AAFAD9354A}" dt="2021-11-16T01:16:20.377" v="266" actId="20577"/>
          <ac:spMkLst>
            <pc:docMk/>
            <pc:sldMk cId="9929960" sldId="271"/>
            <ac:spMk id="2" creationId="{DDC6C04B-5716-46FD-8908-6808D25787C3}"/>
          </ac:spMkLst>
        </pc:spChg>
        <pc:spChg chg="del mod">
          <ac:chgData name="Megan Strant" userId="8629afa8-b0c7-4964-8cb8-9b101d777e22" providerId="ADAL" clId="{A15D4613-7CE9-4B64-BF49-06AAFAD9354A}" dt="2021-11-16T03:39:30.800" v="3095" actId="12084"/>
          <ac:spMkLst>
            <pc:docMk/>
            <pc:sldMk cId="9929960" sldId="271"/>
            <ac:spMk id="3" creationId="{8F575161-C49A-4538-94B8-B24DADE20577}"/>
          </ac:spMkLst>
        </pc:spChg>
        <pc:graphicFrameChg chg="add mod">
          <ac:chgData name="Megan Strant" userId="8629afa8-b0c7-4964-8cb8-9b101d777e22" providerId="ADAL" clId="{A15D4613-7CE9-4B64-BF49-06AAFAD9354A}" dt="2021-11-16T03:39:55.998" v="3096" actId="12100"/>
          <ac:graphicFrameMkLst>
            <pc:docMk/>
            <pc:sldMk cId="9929960" sldId="271"/>
            <ac:graphicFrameMk id="4" creationId="{9633090D-7488-4664-87FE-2464CE0BCEA6}"/>
          </ac:graphicFrameMkLst>
        </pc:graphicFrameChg>
      </pc:sldChg>
      <pc:sldChg chg="del">
        <pc:chgData name="Megan Strant" userId="8629afa8-b0c7-4964-8cb8-9b101d777e22" providerId="ADAL" clId="{A15D4613-7CE9-4B64-BF49-06AAFAD9354A}" dt="2021-11-16T01:16:03.807" v="236" actId="47"/>
        <pc:sldMkLst>
          <pc:docMk/>
          <pc:sldMk cId="311521545" sldId="271"/>
        </pc:sldMkLst>
      </pc:sldChg>
      <pc:sldChg chg="addSp delSp modSp new mod ord modTransition setBg modNotesTx">
        <pc:chgData name="Megan Strant" userId="8629afa8-b0c7-4964-8cb8-9b101d777e22" providerId="ADAL" clId="{A15D4613-7CE9-4B64-BF49-06AAFAD9354A}" dt="2021-11-16T22:40:20.066" v="13889"/>
        <pc:sldMkLst>
          <pc:docMk/>
          <pc:sldMk cId="168058915" sldId="272"/>
        </pc:sldMkLst>
        <pc:spChg chg="mod">
          <ac:chgData name="Megan Strant" userId="8629afa8-b0c7-4964-8cb8-9b101d777e22" providerId="ADAL" clId="{A15D4613-7CE9-4B64-BF49-06AAFAD9354A}" dt="2021-11-16T03:38:47.393" v="3088" actId="26606"/>
          <ac:spMkLst>
            <pc:docMk/>
            <pc:sldMk cId="168058915" sldId="272"/>
            <ac:spMk id="2" creationId="{9C2E5ACF-B7A2-4DF5-A615-2BC4E0A4EB17}"/>
          </ac:spMkLst>
        </pc:spChg>
        <pc:spChg chg="del mod">
          <ac:chgData name="Megan Strant" userId="8629afa8-b0c7-4964-8cb8-9b101d777e22" providerId="ADAL" clId="{A15D4613-7CE9-4B64-BF49-06AAFAD9354A}" dt="2021-11-16T03:38:47.393" v="3088" actId="26606"/>
          <ac:spMkLst>
            <pc:docMk/>
            <pc:sldMk cId="168058915" sldId="272"/>
            <ac:spMk id="3" creationId="{FA327737-73C3-4DAD-BA09-AC3DC21B20E9}"/>
          </ac:spMkLst>
        </pc:spChg>
        <pc:spChg chg="add del mod">
          <ac:chgData name="Megan Strant" userId="8629afa8-b0c7-4964-8cb8-9b101d777e22" providerId="ADAL" clId="{A15D4613-7CE9-4B64-BF49-06AAFAD9354A}" dt="2021-11-16T03:42:12.758" v="3103" actId="26606"/>
          <ac:spMkLst>
            <pc:docMk/>
            <pc:sldMk cId="168058915" sldId="272"/>
            <ac:spMk id="7" creationId="{98D390B4-CECE-4470-B1C9-62BB85AF9441}"/>
          </ac:spMkLst>
        </pc:spChg>
        <pc:spChg chg="add del">
          <ac:chgData name="Megan Strant" userId="8629afa8-b0c7-4964-8cb8-9b101d777e22" providerId="ADAL" clId="{A15D4613-7CE9-4B64-BF49-06AAFAD9354A}" dt="2021-11-16T03:42:12.758" v="3103" actId="26606"/>
          <ac:spMkLst>
            <pc:docMk/>
            <pc:sldMk cId="168058915" sldId="272"/>
            <ac:spMk id="10" creationId="{D4771268-CB57-404A-9271-370EB28F6090}"/>
          </ac:spMkLst>
        </pc:spChg>
        <pc:spChg chg="add mod">
          <ac:chgData name="Megan Strant" userId="8629afa8-b0c7-4964-8cb8-9b101d777e22" providerId="ADAL" clId="{A15D4613-7CE9-4B64-BF49-06AAFAD9354A}" dt="2021-11-16T03:43:02.443" v="3144" actId="20577"/>
          <ac:spMkLst>
            <pc:docMk/>
            <pc:sldMk cId="168058915" sldId="272"/>
            <ac:spMk id="11" creationId="{9295BE0D-1BB3-41AF-AA54-1F2315C42D56}"/>
          </ac:spMkLst>
        </pc:spChg>
        <pc:spChg chg="add">
          <ac:chgData name="Megan Strant" userId="8629afa8-b0c7-4964-8cb8-9b101d777e22" providerId="ADAL" clId="{A15D4613-7CE9-4B64-BF49-06AAFAD9354A}" dt="2021-11-16T03:42:12.758" v="3103" actId="26606"/>
          <ac:spMkLst>
            <pc:docMk/>
            <pc:sldMk cId="168058915" sldId="272"/>
            <ac:spMk id="15" creationId="{D4771268-CB57-404A-9271-370EB28F6090}"/>
          </ac:spMkLst>
        </pc:spChg>
        <pc:picChg chg="add del mod">
          <ac:chgData name="Megan Strant" userId="8629afa8-b0c7-4964-8cb8-9b101d777e22" providerId="ADAL" clId="{A15D4613-7CE9-4B64-BF49-06AAFAD9354A}" dt="2021-11-16T03:42:05.744" v="3099" actId="478"/>
          <ac:picMkLst>
            <pc:docMk/>
            <pc:sldMk cId="168058915" sldId="272"/>
            <ac:picMk id="5" creationId="{A62EA2A4-2233-4405-95D3-3DBBE6E1DD64}"/>
          </ac:picMkLst>
        </pc:picChg>
        <pc:picChg chg="add mod">
          <ac:chgData name="Megan Strant" userId="8629afa8-b0c7-4964-8cb8-9b101d777e22" providerId="ADAL" clId="{A15D4613-7CE9-4B64-BF49-06AAFAD9354A}" dt="2021-11-16T03:42:12.758" v="3103" actId="26606"/>
          <ac:picMkLst>
            <pc:docMk/>
            <pc:sldMk cId="168058915" sldId="272"/>
            <ac:picMk id="9" creationId="{DF0F80C0-4FCB-4AFC-A847-1E9D031F2383}"/>
          </ac:picMkLst>
        </pc:picChg>
      </pc:sldChg>
      <pc:sldChg chg="del">
        <pc:chgData name="Megan Strant" userId="8629afa8-b0c7-4964-8cb8-9b101d777e22" providerId="ADAL" clId="{A15D4613-7CE9-4B64-BF49-06AAFAD9354A}" dt="2021-11-16T01:16:05.853" v="240" actId="47"/>
        <pc:sldMkLst>
          <pc:docMk/>
          <pc:sldMk cId="1362829074" sldId="272"/>
        </pc:sldMkLst>
      </pc:sldChg>
      <pc:sldChg chg="del">
        <pc:chgData name="Megan Strant" userId="8629afa8-b0c7-4964-8cb8-9b101d777e22" providerId="ADAL" clId="{A15D4613-7CE9-4B64-BF49-06AAFAD9354A}" dt="2021-11-16T01:16:06.416" v="241" actId="47"/>
        <pc:sldMkLst>
          <pc:docMk/>
          <pc:sldMk cId="1120723342" sldId="273"/>
        </pc:sldMkLst>
      </pc:sldChg>
      <pc:sldChg chg="addSp delSp modSp new mod modTransition modNotesTx">
        <pc:chgData name="Megan Strant" userId="8629afa8-b0c7-4964-8cb8-9b101d777e22" providerId="ADAL" clId="{A15D4613-7CE9-4B64-BF49-06AAFAD9354A}" dt="2021-11-16T22:41:12.081" v="13906"/>
        <pc:sldMkLst>
          <pc:docMk/>
          <pc:sldMk cId="1917851021" sldId="273"/>
        </pc:sldMkLst>
        <pc:spChg chg="mod">
          <ac:chgData name="Megan Strant" userId="8629afa8-b0c7-4964-8cb8-9b101d777e22" providerId="ADAL" clId="{A15D4613-7CE9-4B64-BF49-06AAFAD9354A}" dt="2021-11-16T12:09:49.244" v="6357" actId="20577"/>
          <ac:spMkLst>
            <pc:docMk/>
            <pc:sldMk cId="1917851021" sldId="273"/>
            <ac:spMk id="2" creationId="{F758668E-6879-4193-BFEE-D7EF28F7C6A7}"/>
          </ac:spMkLst>
        </pc:spChg>
        <pc:spChg chg="del mod">
          <ac:chgData name="Megan Strant" userId="8629afa8-b0c7-4964-8cb8-9b101d777e22" providerId="ADAL" clId="{A15D4613-7CE9-4B64-BF49-06AAFAD9354A}" dt="2021-11-16T11:08:52.940" v="6097" actId="12084"/>
          <ac:spMkLst>
            <pc:docMk/>
            <pc:sldMk cId="1917851021" sldId="273"/>
            <ac:spMk id="3" creationId="{831D5BAF-1731-48DF-94EC-879FC75BC90D}"/>
          </ac:spMkLst>
        </pc:spChg>
        <pc:graphicFrameChg chg="add mod">
          <ac:chgData name="Megan Strant" userId="8629afa8-b0c7-4964-8cb8-9b101d777e22" providerId="ADAL" clId="{A15D4613-7CE9-4B64-BF49-06AAFAD9354A}" dt="2021-11-16T11:09:46.888" v="6102"/>
          <ac:graphicFrameMkLst>
            <pc:docMk/>
            <pc:sldMk cId="1917851021" sldId="273"/>
            <ac:graphicFrameMk id="4" creationId="{52987D12-0EB5-4EF1-B0B4-7BB14358A469}"/>
          </ac:graphicFrameMkLst>
        </pc:graphicFrameChg>
      </pc:sldChg>
      <pc:sldChg chg="addSp delSp modSp new mod modTransition setBg setClrOvrMap modNotesTx">
        <pc:chgData name="Megan Strant" userId="8629afa8-b0c7-4964-8cb8-9b101d777e22" providerId="ADAL" clId="{A15D4613-7CE9-4B64-BF49-06AAFAD9354A}" dt="2021-11-16T22:41:16.383" v="13907"/>
        <pc:sldMkLst>
          <pc:docMk/>
          <pc:sldMk cId="1008342401" sldId="274"/>
        </pc:sldMkLst>
        <pc:spChg chg="mod">
          <ac:chgData name="Megan Strant" userId="8629afa8-b0c7-4964-8cb8-9b101d777e22" providerId="ADAL" clId="{A15D4613-7CE9-4B64-BF49-06AAFAD9354A}" dt="2021-11-16T11:41:47.456" v="6121" actId="26606"/>
          <ac:spMkLst>
            <pc:docMk/>
            <pc:sldMk cId="1008342401" sldId="274"/>
            <ac:spMk id="2" creationId="{70BDB7CB-5E35-44CE-90DE-6D4903270B3E}"/>
          </ac:spMkLst>
        </pc:spChg>
        <pc:spChg chg="mod ord">
          <ac:chgData name="Megan Strant" userId="8629afa8-b0c7-4964-8cb8-9b101d777e22" providerId="ADAL" clId="{A15D4613-7CE9-4B64-BF49-06AAFAD9354A}" dt="2021-11-16T11:41:47.456" v="6121" actId="26606"/>
          <ac:spMkLst>
            <pc:docMk/>
            <pc:sldMk cId="1008342401" sldId="274"/>
            <ac:spMk id="3" creationId="{287FD1C4-A33E-45B9-BEB5-DCE0FD07ED90}"/>
          </ac:spMkLst>
        </pc:spChg>
        <pc:spChg chg="add del">
          <ac:chgData name="Megan Strant" userId="8629afa8-b0c7-4964-8cb8-9b101d777e22" providerId="ADAL" clId="{A15D4613-7CE9-4B64-BF49-06AAFAD9354A}" dt="2021-11-16T11:41:44.369" v="6118" actId="26606"/>
          <ac:spMkLst>
            <pc:docMk/>
            <pc:sldMk cId="1008342401" sldId="274"/>
            <ac:spMk id="18" creationId="{EBB6D9F6-3E47-45AD-8461-718A3C87E3E8}"/>
          </ac:spMkLst>
        </pc:spChg>
        <pc:spChg chg="add del">
          <ac:chgData name="Megan Strant" userId="8629afa8-b0c7-4964-8cb8-9b101d777e22" providerId="ADAL" clId="{A15D4613-7CE9-4B64-BF49-06AAFAD9354A}" dt="2021-11-16T11:41:44.369" v="6118" actId="26606"/>
          <ac:spMkLst>
            <pc:docMk/>
            <pc:sldMk cId="1008342401" sldId="274"/>
            <ac:spMk id="20" creationId="{A3B16A00-A549-4B07-B8C2-4B3A966D9E26}"/>
          </ac:spMkLst>
        </pc:spChg>
        <pc:spChg chg="add del">
          <ac:chgData name="Megan Strant" userId="8629afa8-b0c7-4964-8cb8-9b101d777e22" providerId="ADAL" clId="{A15D4613-7CE9-4B64-BF49-06AAFAD9354A}" dt="2021-11-16T11:41:44.369" v="6118" actId="26606"/>
          <ac:spMkLst>
            <pc:docMk/>
            <pc:sldMk cId="1008342401" sldId="274"/>
            <ac:spMk id="22" creationId="{33B86BAE-87B4-4192-ABB2-627FFC965AC7}"/>
          </ac:spMkLst>
        </pc:spChg>
        <pc:spChg chg="add del">
          <ac:chgData name="Megan Strant" userId="8629afa8-b0c7-4964-8cb8-9b101d777e22" providerId="ADAL" clId="{A15D4613-7CE9-4B64-BF49-06AAFAD9354A}" dt="2021-11-16T11:41:44.369" v="6118" actId="26606"/>
          <ac:spMkLst>
            <pc:docMk/>
            <pc:sldMk cId="1008342401" sldId="274"/>
            <ac:spMk id="24" creationId="{22BB4F03-4463-45CC-89A7-8E03412EDDBF}"/>
          </ac:spMkLst>
        </pc:spChg>
        <pc:spChg chg="add del">
          <ac:chgData name="Megan Strant" userId="8629afa8-b0c7-4964-8cb8-9b101d777e22" providerId="ADAL" clId="{A15D4613-7CE9-4B64-BF49-06AAFAD9354A}" dt="2021-11-16T11:41:44.369" v="6118" actId="26606"/>
          <ac:spMkLst>
            <pc:docMk/>
            <pc:sldMk cId="1008342401" sldId="274"/>
            <ac:spMk id="26" creationId="{80E1AEAE-1F52-4C29-925C-27738417E9F5}"/>
          </ac:spMkLst>
        </pc:spChg>
        <pc:spChg chg="add del">
          <ac:chgData name="Megan Strant" userId="8629afa8-b0c7-4964-8cb8-9b101d777e22" providerId="ADAL" clId="{A15D4613-7CE9-4B64-BF49-06AAFAD9354A}" dt="2021-11-16T11:41:47.414" v="6120" actId="26606"/>
          <ac:spMkLst>
            <pc:docMk/>
            <pc:sldMk cId="1008342401" sldId="274"/>
            <ac:spMk id="29" creationId="{98135EBA-B3A3-4F88-BCB1-D0C8E63F47CA}"/>
          </ac:spMkLst>
        </pc:spChg>
        <pc:spChg chg="add del">
          <ac:chgData name="Megan Strant" userId="8629afa8-b0c7-4964-8cb8-9b101d777e22" providerId="ADAL" clId="{A15D4613-7CE9-4B64-BF49-06AAFAD9354A}" dt="2021-11-16T11:41:47.414" v="6120" actId="26606"/>
          <ac:spMkLst>
            <pc:docMk/>
            <pc:sldMk cId="1008342401" sldId="274"/>
            <ac:spMk id="30" creationId="{B551406E-05CC-4445-9609-3E253925D771}"/>
          </ac:spMkLst>
        </pc:spChg>
        <pc:spChg chg="add">
          <ac:chgData name="Megan Strant" userId="8629afa8-b0c7-4964-8cb8-9b101d777e22" providerId="ADAL" clId="{A15D4613-7CE9-4B64-BF49-06AAFAD9354A}" dt="2021-11-16T11:41:47.456" v="6121" actId="26606"/>
          <ac:spMkLst>
            <pc:docMk/>
            <pc:sldMk cId="1008342401" sldId="274"/>
            <ac:spMk id="35" creationId="{EBB6D9F6-3E47-45AD-8461-718A3C87E3E8}"/>
          </ac:spMkLst>
        </pc:spChg>
        <pc:spChg chg="add">
          <ac:chgData name="Megan Strant" userId="8629afa8-b0c7-4964-8cb8-9b101d777e22" providerId="ADAL" clId="{A15D4613-7CE9-4B64-BF49-06AAFAD9354A}" dt="2021-11-16T11:41:47.456" v="6121" actId="26606"/>
          <ac:spMkLst>
            <pc:docMk/>
            <pc:sldMk cId="1008342401" sldId="274"/>
            <ac:spMk id="36" creationId="{A3B16A00-A549-4B07-B8C2-4B3A966D9E26}"/>
          </ac:spMkLst>
        </pc:spChg>
        <pc:spChg chg="add">
          <ac:chgData name="Megan Strant" userId="8629afa8-b0c7-4964-8cb8-9b101d777e22" providerId="ADAL" clId="{A15D4613-7CE9-4B64-BF49-06AAFAD9354A}" dt="2021-11-16T11:41:47.456" v="6121" actId="26606"/>
          <ac:spMkLst>
            <pc:docMk/>
            <pc:sldMk cId="1008342401" sldId="274"/>
            <ac:spMk id="37" creationId="{33B86BAE-87B4-4192-ABB2-627FFC965AC7}"/>
          </ac:spMkLst>
        </pc:spChg>
        <pc:spChg chg="add">
          <ac:chgData name="Megan Strant" userId="8629afa8-b0c7-4964-8cb8-9b101d777e22" providerId="ADAL" clId="{A15D4613-7CE9-4B64-BF49-06AAFAD9354A}" dt="2021-11-16T11:41:47.456" v="6121" actId="26606"/>
          <ac:spMkLst>
            <pc:docMk/>
            <pc:sldMk cId="1008342401" sldId="274"/>
            <ac:spMk id="38" creationId="{22BB4F03-4463-45CC-89A7-8E03412EDDBF}"/>
          </ac:spMkLst>
        </pc:spChg>
        <pc:spChg chg="add">
          <ac:chgData name="Megan Strant" userId="8629afa8-b0c7-4964-8cb8-9b101d777e22" providerId="ADAL" clId="{A15D4613-7CE9-4B64-BF49-06AAFAD9354A}" dt="2021-11-16T11:41:47.456" v="6121" actId="26606"/>
          <ac:spMkLst>
            <pc:docMk/>
            <pc:sldMk cId="1008342401" sldId="274"/>
            <ac:spMk id="39" creationId="{80E1AEAE-1F52-4C29-925C-27738417E9F5}"/>
          </ac:spMkLst>
        </pc:spChg>
        <pc:picChg chg="add mod ord">
          <ac:chgData name="Megan Strant" userId="8629afa8-b0c7-4964-8cb8-9b101d777e22" providerId="ADAL" clId="{A15D4613-7CE9-4B64-BF49-06AAFAD9354A}" dt="2021-11-16T11:41:47.456" v="6121" actId="26606"/>
          <ac:picMkLst>
            <pc:docMk/>
            <pc:sldMk cId="1008342401" sldId="274"/>
            <ac:picMk id="5" creationId="{B58E0571-B3AC-45BB-9B13-A040CED63689}"/>
          </ac:picMkLst>
        </pc:picChg>
        <pc:picChg chg="add del mod">
          <ac:chgData name="Megan Strant" userId="8629afa8-b0c7-4964-8cb8-9b101d777e22" providerId="ADAL" clId="{A15D4613-7CE9-4B64-BF49-06AAFAD9354A}" dt="2021-11-16T11:37:52.629" v="6109" actId="478"/>
          <ac:picMkLst>
            <pc:docMk/>
            <pc:sldMk cId="1008342401" sldId="274"/>
            <ac:picMk id="7" creationId="{9DE75917-5197-4CCB-99F2-A337AD45DCBF}"/>
          </ac:picMkLst>
        </pc:picChg>
        <pc:picChg chg="add mod ord">
          <ac:chgData name="Megan Strant" userId="8629afa8-b0c7-4964-8cb8-9b101d777e22" providerId="ADAL" clId="{A15D4613-7CE9-4B64-BF49-06AAFAD9354A}" dt="2021-11-16T11:41:47.456" v="6121" actId="26606"/>
          <ac:picMkLst>
            <pc:docMk/>
            <pc:sldMk cId="1008342401" sldId="274"/>
            <ac:picMk id="9" creationId="{5A3F08B0-5C56-4840-81E4-0786B0CDD476}"/>
          </ac:picMkLst>
        </pc:picChg>
        <pc:picChg chg="add mod ord">
          <ac:chgData name="Megan Strant" userId="8629afa8-b0c7-4964-8cb8-9b101d777e22" providerId="ADAL" clId="{A15D4613-7CE9-4B64-BF49-06AAFAD9354A}" dt="2021-11-16T11:41:47.456" v="6121" actId="26606"/>
          <ac:picMkLst>
            <pc:docMk/>
            <pc:sldMk cId="1008342401" sldId="274"/>
            <ac:picMk id="11" creationId="{9047A7C7-5D08-4CB0-A5E0-BE87843A605B}"/>
          </ac:picMkLst>
        </pc:picChg>
        <pc:picChg chg="add mod ord">
          <ac:chgData name="Megan Strant" userId="8629afa8-b0c7-4964-8cb8-9b101d777e22" providerId="ADAL" clId="{A15D4613-7CE9-4B64-BF49-06AAFAD9354A}" dt="2021-11-16T11:41:47.456" v="6121" actId="26606"/>
          <ac:picMkLst>
            <pc:docMk/>
            <pc:sldMk cId="1008342401" sldId="274"/>
            <ac:picMk id="13" creationId="{A7436245-F3F8-4E26-94B4-FAFE4B80EBDC}"/>
          </ac:picMkLst>
        </pc:picChg>
        <pc:cxnChg chg="add del">
          <ac:chgData name="Megan Strant" userId="8629afa8-b0c7-4964-8cb8-9b101d777e22" providerId="ADAL" clId="{A15D4613-7CE9-4B64-BF49-06AAFAD9354A}" dt="2021-11-16T11:41:47.414" v="6120" actId="26606"/>
          <ac:cxnSpMkLst>
            <pc:docMk/>
            <pc:sldMk cId="1008342401" sldId="274"/>
            <ac:cxnSpMk id="28" creationId="{4E4DDBE7-307B-40B1-B6B5-5B376C16D732}"/>
          </ac:cxnSpMkLst>
        </pc:cxnChg>
        <pc:cxnChg chg="add del">
          <ac:chgData name="Megan Strant" userId="8629afa8-b0c7-4964-8cb8-9b101d777e22" providerId="ADAL" clId="{A15D4613-7CE9-4B64-BF49-06AAFAD9354A}" dt="2021-11-16T11:41:47.414" v="6120" actId="26606"/>
          <ac:cxnSpMkLst>
            <pc:docMk/>
            <pc:sldMk cId="1008342401" sldId="274"/>
            <ac:cxnSpMk id="31" creationId="{FB9683CF-0DA1-46CF-ACAC-D8EE1B15BDB7}"/>
          </ac:cxnSpMkLst>
        </pc:cxnChg>
        <pc:cxnChg chg="add del">
          <ac:chgData name="Megan Strant" userId="8629afa8-b0c7-4964-8cb8-9b101d777e22" providerId="ADAL" clId="{A15D4613-7CE9-4B64-BF49-06AAFAD9354A}" dt="2021-11-16T11:41:47.414" v="6120" actId="26606"/>
          <ac:cxnSpMkLst>
            <pc:docMk/>
            <pc:sldMk cId="1008342401" sldId="274"/>
            <ac:cxnSpMk id="32" creationId="{C2AE770B-9BD5-45F7-9DD4-D3FFD62FE6FE}"/>
          </ac:cxnSpMkLst>
        </pc:cxnChg>
        <pc:cxnChg chg="add del">
          <ac:chgData name="Megan Strant" userId="8629afa8-b0c7-4964-8cb8-9b101d777e22" providerId="ADAL" clId="{A15D4613-7CE9-4B64-BF49-06AAFAD9354A}" dt="2021-11-16T11:41:47.414" v="6120" actId="26606"/>
          <ac:cxnSpMkLst>
            <pc:docMk/>
            <pc:sldMk cId="1008342401" sldId="274"/>
            <ac:cxnSpMk id="33" creationId="{24A55763-CE5D-4A9B-A9F7-982C800073B9}"/>
          </ac:cxnSpMkLst>
        </pc:cxnChg>
      </pc:sldChg>
      <pc:sldChg chg="addSp modSp new mod modTransition setBg modNotesTx">
        <pc:chgData name="Megan Strant" userId="8629afa8-b0c7-4964-8cb8-9b101d777e22" providerId="ADAL" clId="{A15D4613-7CE9-4B64-BF49-06AAFAD9354A}" dt="2021-11-16T22:41:23.680" v="13908"/>
        <pc:sldMkLst>
          <pc:docMk/>
          <pc:sldMk cId="4129608094" sldId="275"/>
        </pc:sldMkLst>
        <pc:spChg chg="mod">
          <ac:chgData name="Megan Strant" userId="8629afa8-b0c7-4964-8cb8-9b101d777e22" providerId="ADAL" clId="{A15D4613-7CE9-4B64-BF49-06AAFAD9354A}" dt="2021-11-16T11:51:10.293" v="6129" actId="26606"/>
          <ac:spMkLst>
            <pc:docMk/>
            <pc:sldMk cId="4129608094" sldId="275"/>
            <ac:spMk id="2" creationId="{06F03995-9694-4F52-A72C-42DA3C73EC64}"/>
          </ac:spMkLst>
        </pc:spChg>
        <pc:spChg chg="mod">
          <ac:chgData name="Megan Strant" userId="8629afa8-b0c7-4964-8cb8-9b101d777e22" providerId="ADAL" clId="{A15D4613-7CE9-4B64-BF49-06AAFAD9354A}" dt="2021-11-16T11:51:10.293" v="6129" actId="26606"/>
          <ac:spMkLst>
            <pc:docMk/>
            <pc:sldMk cId="4129608094" sldId="275"/>
            <ac:spMk id="3" creationId="{AFDC4637-9C5F-4D11-B401-B4D60532B690}"/>
          </ac:spMkLst>
        </pc:spChg>
        <pc:spChg chg="add">
          <ac:chgData name="Megan Strant" userId="8629afa8-b0c7-4964-8cb8-9b101d777e22" providerId="ADAL" clId="{A15D4613-7CE9-4B64-BF49-06AAFAD9354A}" dt="2021-11-16T11:51:10.293" v="6129" actId="26606"/>
          <ac:spMkLst>
            <pc:docMk/>
            <pc:sldMk cId="4129608094" sldId="275"/>
            <ac:spMk id="16" creationId="{6166C6D1-23AC-49C4-BA07-238E4E9F8CEB}"/>
          </ac:spMkLst>
        </pc:spChg>
        <pc:spChg chg="add">
          <ac:chgData name="Megan Strant" userId="8629afa8-b0c7-4964-8cb8-9b101d777e22" providerId="ADAL" clId="{A15D4613-7CE9-4B64-BF49-06AAFAD9354A}" dt="2021-11-16T11:51:10.293" v="6129" actId="26606"/>
          <ac:spMkLst>
            <pc:docMk/>
            <pc:sldMk cId="4129608094" sldId="275"/>
            <ac:spMk id="18" creationId="{1C091803-41C2-48E0-9228-5148460C7479}"/>
          </ac:spMkLst>
        </pc:spChg>
        <pc:spChg chg="add">
          <ac:chgData name="Megan Strant" userId="8629afa8-b0c7-4964-8cb8-9b101d777e22" providerId="ADAL" clId="{A15D4613-7CE9-4B64-BF49-06AAFAD9354A}" dt="2021-11-16T11:51:10.293" v="6129" actId="26606"/>
          <ac:spMkLst>
            <pc:docMk/>
            <pc:sldMk cId="4129608094" sldId="275"/>
            <ac:spMk id="20" creationId="{64FEE433-2394-4108-A026-27C0B02AC814}"/>
          </ac:spMkLst>
        </pc:spChg>
        <pc:spChg chg="add">
          <ac:chgData name="Megan Strant" userId="8629afa8-b0c7-4964-8cb8-9b101d777e22" providerId="ADAL" clId="{A15D4613-7CE9-4B64-BF49-06AAFAD9354A}" dt="2021-11-16T11:51:10.293" v="6129" actId="26606"/>
          <ac:spMkLst>
            <pc:docMk/>
            <pc:sldMk cId="4129608094" sldId="275"/>
            <ac:spMk id="22" creationId="{C5A0ACF5-0DF4-4C7E-9FE2-427405D1298E}"/>
          </ac:spMkLst>
        </pc:spChg>
        <pc:spChg chg="add">
          <ac:chgData name="Megan Strant" userId="8629afa8-b0c7-4964-8cb8-9b101d777e22" providerId="ADAL" clId="{A15D4613-7CE9-4B64-BF49-06AAFAD9354A}" dt="2021-11-16T11:51:10.293" v="6129" actId="26606"/>
          <ac:spMkLst>
            <pc:docMk/>
            <pc:sldMk cId="4129608094" sldId="275"/>
            <ac:spMk id="24" creationId="{6C6DD569-B9FB-4700-A850-80EDA6A6413E}"/>
          </ac:spMkLst>
        </pc:spChg>
        <pc:spChg chg="add">
          <ac:chgData name="Megan Strant" userId="8629afa8-b0c7-4964-8cb8-9b101d777e22" providerId="ADAL" clId="{A15D4613-7CE9-4B64-BF49-06AAFAD9354A}" dt="2021-11-16T11:51:10.293" v="6129" actId="26606"/>
          <ac:spMkLst>
            <pc:docMk/>
            <pc:sldMk cId="4129608094" sldId="275"/>
            <ac:spMk id="26" creationId="{05CC4153-3F0D-4F4C-8F12-E8FC3FA40AEE}"/>
          </ac:spMkLst>
        </pc:spChg>
        <pc:spChg chg="add">
          <ac:chgData name="Megan Strant" userId="8629afa8-b0c7-4964-8cb8-9b101d777e22" providerId="ADAL" clId="{A15D4613-7CE9-4B64-BF49-06AAFAD9354A}" dt="2021-11-16T11:51:10.293" v="6129" actId="26606"/>
          <ac:spMkLst>
            <pc:docMk/>
            <pc:sldMk cId="4129608094" sldId="275"/>
            <ac:spMk id="28" creationId="{0C6CBAFB-7CEE-4ECF-BBF5-8A7C35953532}"/>
          </ac:spMkLst>
        </pc:spChg>
        <pc:picChg chg="add mod ord">
          <ac:chgData name="Megan Strant" userId="8629afa8-b0c7-4964-8cb8-9b101d777e22" providerId="ADAL" clId="{A15D4613-7CE9-4B64-BF49-06AAFAD9354A}" dt="2021-11-16T11:51:57.640" v="6135" actId="1076"/>
          <ac:picMkLst>
            <pc:docMk/>
            <pc:sldMk cId="4129608094" sldId="275"/>
            <ac:picMk id="5" creationId="{0C231B66-F9C8-4A6A-9614-A1C735DC759B}"/>
          </ac:picMkLst>
        </pc:picChg>
        <pc:picChg chg="add mod ord">
          <ac:chgData name="Megan Strant" userId="8629afa8-b0c7-4964-8cb8-9b101d777e22" providerId="ADAL" clId="{A15D4613-7CE9-4B64-BF49-06AAFAD9354A}" dt="2021-11-16T11:51:53.077" v="6134" actId="1076"/>
          <ac:picMkLst>
            <pc:docMk/>
            <pc:sldMk cId="4129608094" sldId="275"/>
            <ac:picMk id="7" creationId="{491F52D5-2CDF-4716-89A1-0220DB0168C0}"/>
          </ac:picMkLst>
        </pc:picChg>
        <pc:picChg chg="add mod">
          <ac:chgData name="Megan Strant" userId="8629afa8-b0c7-4964-8cb8-9b101d777e22" providerId="ADAL" clId="{A15D4613-7CE9-4B64-BF49-06AAFAD9354A}" dt="2021-11-16T11:51:18.478" v="6132" actId="1076"/>
          <ac:picMkLst>
            <pc:docMk/>
            <pc:sldMk cId="4129608094" sldId="275"/>
            <ac:picMk id="9" creationId="{B586D779-4CAC-4495-8FB5-1F0C52D88849}"/>
          </ac:picMkLst>
        </pc:picChg>
        <pc:picChg chg="add mod">
          <ac:chgData name="Megan Strant" userId="8629afa8-b0c7-4964-8cb8-9b101d777e22" providerId="ADAL" clId="{A15D4613-7CE9-4B64-BF49-06AAFAD9354A}" dt="2021-11-16T11:51:59.014" v="6136" actId="1076"/>
          <ac:picMkLst>
            <pc:docMk/>
            <pc:sldMk cId="4129608094" sldId="275"/>
            <ac:picMk id="11" creationId="{EE5A6C43-8EBB-4563-8A13-A8235A0818E0}"/>
          </ac:picMkLst>
        </pc:picChg>
        <pc:picChg chg="add mod">
          <ac:chgData name="Megan Strant" userId="8629afa8-b0c7-4964-8cb8-9b101d777e22" providerId="ADAL" clId="{A15D4613-7CE9-4B64-BF49-06AAFAD9354A}" dt="2021-11-16T11:53:33.468" v="6138" actId="1076"/>
          <ac:picMkLst>
            <pc:docMk/>
            <pc:sldMk cId="4129608094" sldId="275"/>
            <ac:picMk id="13" creationId="{6726B973-2D17-4B46-A97D-DD8DD33365C0}"/>
          </ac:picMkLst>
        </pc:picChg>
      </pc:sldChg>
      <pc:sldChg chg="addSp delSp modSp new mod modTransition setBg modNotesTx">
        <pc:chgData name="Megan Strant" userId="8629afa8-b0c7-4964-8cb8-9b101d777e22" providerId="ADAL" clId="{A15D4613-7CE9-4B64-BF49-06AAFAD9354A}" dt="2021-11-16T22:41:29.400" v="13909"/>
        <pc:sldMkLst>
          <pc:docMk/>
          <pc:sldMk cId="3576191618" sldId="276"/>
        </pc:sldMkLst>
        <pc:spChg chg="mod">
          <ac:chgData name="Megan Strant" userId="8629afa8-b0c7-4964-8cb8-9b101d777e22" providerId="ADAL" clId="{A15D4613-7CE9-4B64-BF49-06AAFAD9354A}" dt="2021-11-16T11:59:54.651" v="6144" actId="26606"/>
          <ac:spMkLst>
            <pc:docMk/>
            <pc:sldMk cId="3576191618" sldId="276"/>
            <ac:spMk id="2" creationId="{8720B20D-D4D9-4E3C-B072-24B459EB22E0}"/>
          </ac:spMkLst>
        </pc:spChg>
        <pc:spChg chg="del mod">
          <ac:chgData name="Megan Strant" userId="8629afa8-b0c7-4964-8cb8-9b101d777e22" providerId="ADAL" clId="{A15D4613-7CE9-4B64-BF49-06AAFAD9354A}" dt="2021-11-16T11:53:52.546" v="6139" actId="478"/>
          <ac:spMkLst>
            <pc:docMk/>
            <pc:sldMk cId="3576191618" sldId="276"/>
            <ac:spMk id="3" creationId="{DE2ECD79-53B0-4E7B-907C-2DD441BEADC1}"/>
          </ac:spMkLst>
        </pc:spChg>
        <pc:spChg chg="add mod">
          <ac:chgData name="Megan Strant" userId="8629afa8-b0c7-4964-8cb8-9b101d777e22" providerId="ADAL" clId="{A15D4613-7CE9-4B64-BF49-06AAFAD9354A}" dt="2021-11-16T11:59:54.651" v="6144" actId="26606"/>
          <ac:spMkLst>
            <pc:docMk/>
            <pc:sldMk cId="3576191618" sldId="276"/>
            <ac:spMk id="5" creationId="{797AB59E-DA90-40FD-BB68-0D0E5511E737}"/>
          </ac:spMkLst>
        </pc:spChg>
        <pc:spChg chg="add">
          <ac:chgData name="Megan Strant" userId="8629afa8-b0c7-4964-8cb8-9b101d777e22" providerId="ADAL" clId="{A15D4613-7CE9-4B64-BF49-06AAFAD9354A}" dt="2021-11-16T11:59:54.651" v="6144" actId="26606"/>
          <ac:spMkLst>
            <pc:docMk/>
            <pc:sldMk cId="3576191618" sldId="276"/>
            <ac:spMk id="18" creationId="{6166C6D1-23AC-49C4-BA07-238E4E9F8CEB}"/>
          </ac:spMkLst>
        </pc:spChg>
        <pc:spChg chg="add">
          <ac:chgData name="Megan Strant" userId="8629afa8-b0c7-4964-8cb8-9b101d777e22" providerId="ADAL" clId="{A15D4613-7CE9-4B64-BF49-06AAFAD9354A}" dt="2021-11-16T11:59:54.651" v="6144" actId="26606"/>
          <ac:spMkLst>
            <pc:docMk/>
            <pc:sldMk cId="3576191618" sldId="276"/>
            <ac:spMk id="20" creationId="{1C091803-41C2-48E0-9228-5148460C7479}"/>
          </ac:spMkLst>
        </pc:spChg>
        <pc:spChg chg="add">
          <ac:chgData name="Megan Strant" userId="8629afa8-b0c7-4964-8cb8-9b101d777e22" providerId="ADAL" clId="{A15D4613-7CE9-4B64-BF49-06AAFAD9354A}" dt="2021-11-16T11:59:54.651" v="6144" actId="26606"/>
          <ac:spMkLst>
            <pc:docMk/>
            <pc:sldMk cId="3576191618" sldId="276"/>
            <ac:spMk id="22" creationId="{64FEE433-2394-4108-A026-27C0B02AC814}"/>
          </ac:spMkLst>
        </pc:spChg>
        <pc:spChg chg="add">
          <ac:chgData name="Megan Strant" userId="8629afa8-b0c7-4964-8cb8-9b101d777e22" providerId="ADAL" clId="{A15D4613-7CE9-4B64-BF49-06AAFAD9354A}" dt="2021-11-16T11:59:54.651" v="6144" actId="26606"/>
          <ac:spMkLst>
            <pc:docMk/>
            <pc:sldMk cId="3576191618" sldId="276"/>
            <ac:spMk id="24" creationId="{C5A0ACF5-0DF4-4C7E-9FE2-427405D1298E}"/>
          </ac:spMkLst>
        </pc:spChg>
        <pc:spChg chg="add">
          <ac:chgData name="Megan Strant" userId="8629afa8-b0c7-4964-8cb8-9b101d777e22" providerId="ADAL" clId="{A15D4613-7CE9-4B64-BF49-06AAFAD9354A}" dt="2021-11-16T11:59:54.651" v="6144" actId="26606"/>
          <ac:spMkLst>
            <pc:docMk/>
            <pc:sldMk cId="3576191618" sldId="276"/>
            <ac:spMk id="26" creationId="{6C6DD569-B9FB-4700-A850-80EDA6A6413E}"/>
          </ac:spMkLst>
        </pc:spChg>
        <pc:spChg chg="add">
          <ac:chgData name="Megan Strant" userId="8629afa8-b0c7-4964-8cb8-9b101d777e22" providerId="ADAL" clId="{A15D4613-7CE9-4B64-BF49-06AAFAD9354A}" dt="2021-11-16T11:59:54.651" v="6144" actId="26606"/>
          <ac:spMkLst>
            <pc:docMk/>
            <pc:sldMk cId="3576191618" sldId="276"/>
            <ac:spMk id="28" creationId="{05CC4153-3F0D-4F4C-8F12-E8FC3FA40AEE}"/>
          </ac:spMkLst>
        </pc:spChg>
        <pc:spChg chg="add">
          <ac:chgData name="Megan Strant" userId="8629afa8-b0c7-4964-8cb8-9b101d777e22" providerId="ADAL" clId="{A15D4613-7CE9-4B64-BF49-06AAFAD9354A}" dt="2021-11-16T11:59:54.651" v="6144" actId="26606"/>
          <ac:spMkLst>
            <pc:docMk/>
            <pc:sldMk cId="3576191618" sldId="276"/>
            <ac:spMk id="30" creationId="{0C6CBAFB-7CEE-4ECF-BBF5-8A7C35953532}"/>
          </ac:spMkLst>
        </pc:spChg>
        <pc:picChg chg="add mod">
          <ac:chgData name="Megan Strant" userId="8629afa8-b0c7-4964-8cb8-9b101d777e22" providerId="ADAL" clId="{A15D4613-7CE9-4B64-BF49-06AAFAD9354A}" dt="2021-11-16T12:01:13.934" v="6151" actId="1076"/>
          <ac:picMkLst>
            <pc:docMk/>
            <pc:sldMk cId="3576191618" sldId="276"/>
            <ac:picMk id="7" creationId="{AE846E93-A3F0-435C-A618-60CDB9653773}"/>
          </ac:picMkLst>
        </pc:picChg>
        <pc:picChg chg="add mod">
          <ac:chgData name="Megan Strant" userId="8629afa8-b0c7-4964-8cb8-9b101d777e22" providerId="ADAL" clId="{A15D4613-7CE9-4B64-BF49-06AAFAD9354A}" dt="2021-11-16T12:01:18.858" v="6152" actId="1076"/>
          <ac:picMkLst>
            <pc:docMk/>
            <pc:sldMk cId="3576191618" sldId="276"/>
            <ac:picMk id="9" creationId="{21F99693-A880-4BC5-B0FC-570E6B6AA43E}"/>
          </ac:picMkLst>
        </pc:picChg>
        <pc:picChg chg="add mod ord">
          <ac:chgData name="Megan Strant" userId="8629afa8-b0c7-4964-8cb8-9b101d777e22" providerId="ADAL" clId="{A15D4613-7CE9-4B64-BF49-06AAFAD9354A}" dt="2021-11-16T11:59:54.651" v="6144" actId="26606"/>
          <ac:picMkLst>
            <pc:docMk/>
            <pc:sldMk cId="3576191618" sldId="276"/>
            <ac:picMk id="11" creationId="{A2D04CE3-E0BB-4220-B500-945C741E5350}"/>
          </ac:picMkLst>
        </pc:picChg>
        <pc:picChg chg="add mod ord">
          <ac:chgData name="Megan Strant" userId="8629afa8-b0c7-4964-8cb8-9b101d777e22" providerId="ADAL" clId="{A15D4613-7CE9-4B64-BF49-06AAFAD9354A}" dt="2021-11-16T12:01:23.695" v="6156" actId="1035"/>
          <ac:picMkLst>
            <pc:docMk/>
            <pc:sldMk cId="3576191618" sldId="276"/>
            <ac:picMk id="13" creationId="{6A0906D8-4110-428E-AD68-C7BE104C1385}"/>
          </ac:picMkLst>
        </pc:picChg>
        <pc:picChg chg="add mod">
          <ac:chgData name="Megan Strant" userId="8629afa8-b0c7-4964-8cb8-9b101d777e22" providerId="ADAL" clId="{A15D4613-7CE9-4B64-BF49-06AAFAD9354A}" dt="2021-11-16T12:00:57.443" v="6149" actId="1076"/>
          <ac:picMkLst>
            <pc:docMk/>
            <pc:sldMk cId="3576191618" sldId="276"/>
            <ac:picMk id="15" creationId="{D22DAB44-AE33-4100-9565-A9C2FA2C2D77}"/>
          </ac:picMkLst>
        </pc:picChg>
      </pc:sldChg>
      <pc:sldChg chg="addSp delSp modSp new mod modTransition setBg modNotesTx">
        <pc:chgData name="Megan Strant" userId="8629afa8-b0c7-4964-8cb8-9b101d777e22" providerId="ADAL" clId="{A15D4613-7CE9-4B64-BF49-06AAFAD9354A}" dt="2021-11-16T22:41:34.816" v="13910"/>
        <pc:sldMkLst>
          <pc:docMk/>
          <pc:sldMk cId="2306240699" sldId="277"/>
        </pc:sldMkLst>
        <pc:spChg chg="mod">
          <ac:chgData name="Megan Strant" userId="8629afa8-b0c7-4964-8cb8-9b101d777e22" providerId="ADAL" clId="{A15D4613-7CE9-4B64-BF49-06AAFAD9354A}" dt="2021-11-16T20:29:27.134" v="9137" actId="26606"/>
          <ac:spMkLst>
            <pc:docMk/>
            <pc:sldMk cId="2306240699" sldId="277"/>
            <ac:spMk id="2" creationId="{262EA9BD-DC66-462D-9C73-00F1EB9CB3D5}"/>
          </ac:spMkLst>
        </pc:spChg>
        <pc:spChg chg="del mod">
          <ac:chgData name="Megan Strant" userId="8629afa8-b0c7-4964-8cb8-9b101d777e22" providerId="ADAL" clId="{A15D4613-7CE9-4B64-BF49-06AAFAD9354A}" dt="2021-11-16T12:01:59.569" v="6178" actId="12084"/>
          <ac:spMkLst>
            <pc:docMk/>
            <pc:sldMk cId="2306240699" sldId="277"/>
            <ac:spMk id="3" creationId="{F90F975F-4AB5-4C0A-B157-00474F41D970}"/>
          </ac:spMkLst>
        </pc:spChg>
        <pc:spChg chg="add">
          <ac:chgData name="Megan Strant" userId="8629afa8-b0c7-4964-8cb8-9b101d777e22" providerId="ADAL" clId="{A15D4613-7CE9-4B64-BF49-06AAFAD9354A}" dt="2021-11-16T20:29:27.134" v="9137" actId="26606"/>
          <ac:spMkLst>
            <pc:docMk/>
            <pc:sldMk cId="2306240699" sldId="277"/>
            <ac:spMk id="9" creationId="{42285737-90EE-47DC-AC80-8AE156B11969}"/>
          </ac:spMkLst>
        </pc:spChg>
        <pc:grpChg chg="add">
          <ac:chgData name="Megan Strant" userId="8629afa8-b0c7-4964-8cb8-9b101d777e22" providerId="ADAL" clId="{A15D4613-7CE9-4B64-BF49-06AAFAD9354A}" dt="2021-11-16T20:29:27.134" v="9137" actId="26606"/>
          <ac:grpSpMkLst>
            <pc:docMk/>
            <pc:sldMk cId="2306240699" sldId="277"/>
            <ac:grpSpMk id="11" creationId="{B57BDC17-F1B3-455F-BBF1-680AA1F25C06}"/>
          </ac:grpSpMkLst>
        </pc:grpChg>
        <pc:graphicFrameChg chg="add mod modGraphic">
          <ac:chgData name="Megan Strant" userId="8629afa8-b0c7-4964-8cb8-9b101d777e22" providerId="ADAL" clId="{A15D4613-7CE9-4B64-BF49-06AAFAD9354A}" dt="2021-11-16T20:29:27.134" v="9137" actId="26606"/>
          <ac:graphicFrameMkLst>
            <pc:docMk/>
            <pc:sldMk cId="2306240699" sldId="277"/>
            <ac:graphicFrameMk id="4" creationId="{19372A6B-ADB8-41C6-A9EA-4B636D33E4F0}"/>
          </ac:graphicFrameMkLst>
        </pc:graphicFrameChg>
      </pc:sldChg>
      <pc:sldChg chg="addSp delSp modSp new mod ord modTransition setBg modNotesTx">
        <pc:chgData name="Megan Strant" userId="8629afa8-b0c7-4964-8cb8-9b101d777e22" providerId="ADAL" clId="{A15D4613-7CE9-4B64-BF49-06AAFAD9354A}" dt="2021-11-16T22:40:22.632" v="13890"/>
        <pc:sldMkLst>
          <pc:docMk/>
          <pc:sldMk cId="1708150350" sldId="278"/>
        </pc:sldMkLst>
        <pc:spChg chg="mod">
          <ac:chgData name="Megan Strant" userId="8629afa8-b0c7-4964-8cb8-9b101d777e22" providerId="ADAL" clId="{A15D4613-7CE9-4B64-BF49-06AAFAD9354A}" dt="2021-11-16T03:43:55.919" v="3155" actId="26606"/>
          <ac:spMkLst>
            <pc:docMk/>
            <pc:sldMk cId="1708150350" sldId="278"/>
            <ac:spMk id="2" creationId="{C014A822-7489-4D94-8F42-3BB9ECB5EF3F}"/>
          </ac:spMkLst>
        </pc:spChg>
        <pc:spChg chg="add del mod">
          <ac:chgData name="Megan Strant" userId="8629afa8-b0c7-4964-8cb8-9b101d777e22" providerId="ADAL" clId="{A15D4613-7CE9-4B64-BF49-06AAFAD9354A}" dt="2021-11-16T03:43:55.919" v="3155" actId="26606"/>
          <ac:spMkLst>
            <pc:docMk/>
            <pc:sldMk cId="1708150350" sldId="278"/>
            <ac:spMk id="3" creationId="{F9D4628F-F66F-4B0C-9578-53907B35E86C}"/>
          </ac:spMkLst>
        </pc:spChg>
        <pc:spChg chg="add del">
          <ac:chgData name="Megan Strant" userId="8629afa8-b0c7-4964-8cb8-9b101d777e22" providerId="ADAL" clId="{A15D4613-7CE9-4B64-BF49-06AAFAD9354A}" dt="2021-11-16T03:43:36.226" v="3148" actId="26606"/>
          <ac:spMkLst>
            <pc:docMk/>
            <pc:sldMk cId="1708150350" sldId="278"/>
            <ac:spMk id="8" creationId="{100EDD19-6802-4EC3-95CE-CFFAB042CFD6}"/>
          </ac:spMkLst>
        </pc:spChg>
        <pc:spChg chg="add del">
          <ac:chgData name="Megan Strant" userId="8629afa8-b0c7-4964-8cb8-9b101d777e22" providerId="ADAL" clId="{A15D4613-7CE9-4B64-BF49-06AAFAD9354A}" dt="2021-11-16T03:43:37.675" v="3150" actId="26606"/>
          <ac:spMkLst>
            <pc:docMk/>
            <pc:sldMk cId="1708150350" sldId="278"/>
            <ac:spMk id="9" creationId="{2B566528-1B12-4246-9431-5C2D7D081168}"/>
          </ac:spMkLst>
        </pc:spChg>
        <pc:spChg chg="add del">
          <ac:chgData name="Megan Strant" userId="8629afa8-b0c7-4964-8cb8-9b101d777e22" providerId="ADAL" clId="{A15D4613-7CE9-4B64-BF49-06AAFAD9354A}" dt="2021-11-16T03:43:36.226" v="3148" actId="26606"/>
          <ac:spMkLst>
            <pc:docMk/>
            <pc:sldMk cId="1708150350" sldId="278"/>
            <ac:spMk id="10" creationId="{DB17E863-922E-4C26-BD64-E8FD41D28661}"/>
          </ac:spMkLst>
        </pc:spChg>
        <pc:spChg chg="add del">
          <ac:chgData name="Megan Strant" userId="8629afa8-b0c7-4964-8cb8-9b101d777e22" providerId="ADAL" clId="{A15D4613-7CE9-4B64-BF49-06AAFAD9354A}" dt="2021-11-16T03:43:37.675" v="3150" actId="26606"/>
          <ac:spMkLst>
            <pc:docMk/>
            <pc:sldMk cId="1708150350" sldId="278"/>
            <ac:spMk id="11" creationId="{2E80C965-DB6D-4F81-9E9E-B027384D0BD6}"/>
          </ac:spMkLst>
        </pc:spChg>
        <pc:spChg chg="add">
          <ac:chgData name="Megan Strant" userId="8629afa8-b0c7-4964-8cb8-9b101d777e22" providerId="ADAL" clId="{A15D4613-7CE9-4B64-BF49-06AAFAD9354A}" dt="2021-11-16T03:43:55.919" v="3155" actId="26606"/>
          <ac:spMkLst>
            <pc:docMk/>
            <pc:sldMk cId="1708150350" sldId="278"/>
            <ac:spMk id="12" creationId="{AC8F6C8C-AB5A-4548-942D-E3FD40ACBC49}"/>
          </ac:spMkLst>
        </pc:spChg>
        <pc:spChg chg="add del">
          <ac:chgData name="Megan Strant" userId="8629afa8-b0c7-4964-8cb8-9b101d777e22" providerId="ADAL" clId="{A15D4613-7CE9-4B64-BF49-06AAFAD9354A}" dt="2021-11-16T03:43:37.675" v="3150" actId="26606"/>
          <ac:spMkLst>
            <pc:docMk/>
            <pc:sldMk cId="1708150350" sldId="278"/>
            <ac:spMk id="13" creationId="{A580F890-B085-4E95-96AA-55AEBEC5CE6E}"/>
          </ac:spMkLst>
        </pc:spChg>
        <pc:spChg chg="add del">
          <ac:chgData name="Megan Strant" userId="8629afa8-b0c7-4964-8cb8-9b101d777e22" providerId="ADAL" clId="{A15D4613-7CE9-4B64-BF49-06AAFAD9354A}" dt="2021-11-16T03:43:37.675" v="3150" actId="26606"/>
          <ac:spMkLst>
            <pc:docMk/>
            <pc:sldMk cId="1708150350" sldId="278"/>
            <ac:spMk id="15" creationId="{D3F51FEB-38FB-4F6C-9F7B-2F2AFAB65463}"/>
          </ac:spMkLst>
        </pc:spChg>
        <pc:spChg chg="add del">
          <ac:chgData name="Megan Strant" userId="8629afa8-b0c7-4964-8cb8-9b101d777e22" providerId="ADAL" clId="{A15D4613-7CE9-4B64-BF49-06AAFAD9354A}" dt="2021-11-16T03:43:37.675" v="3150" actId="26606"/>
          <ac:spMkLst>
            <pc:docMk/>
            <pc:sldMk cId="1708150350" sldId="278"/>
            <ac:spMk id="17" creationId="{1E547BA6-BAE0-43BB-A7CA-60F69CE252F0}"/>
          </ac:spMkLst>
        </pc:spChg>
        <pc:spChg chg="add del">
          <ac:chgData name="Megan Strant" userId="8629afa8-b0c7-4964-8cb8-9b101d777e22" providerId="ADAL" clId="{A15D4613-7CE9-4B64-BF49-06AAFAD9354A}" dt="2021-11-16T03:43:49.006" v="3152" actId="26606"/>
          <ac:spMkLst>
            <pc:docMk/>
            <pc:sldMk cId="1708150350" sldId="278"/>
            <ac:spMk id="19" creationId="{D9A7F3BF-8763-4074-AD77-92790AF314D1}"/>
          </ac:spMkLst>
        </pc:spChg>
        <pc:spChg chg="add">
          <ac:chgData name="Megan Strant" userId="8629afa8-b0c7-4964-8cb8-9b101d777e22" providerId="ADAL" clId="{A15D4613-7CE9-4B64-BF49-06AAFAD9354A}" dt="2021-11-16T03:43:55.919" v="3155" actId="26606"/>
          <ac:spMkLst>
            <pc:docMk/>
            <pc:sldMk cId="1708150350" sldId="278"/>
            <ac:spMk id="26" creationId="{979E27D9-03C7-44E2-9FF8-15D0C8506AF7}"/>
          </ac:spMkLst>
        </pc:spChg>
        <pc:spChg chg="add mod">
          <ac:chgData name="Megan Strant" userId="8629afa8-b0c7-4964-8cb8-9b101d777e22" providerId="ADAL" clId="{A15D4613-7CE9-4B64-BF49-06AAFAD9354A}" dt="2021-11-16T21:51:36.019" v="10378" actId="1076"/>
          <ac:spMkLst>
            <pc:docMk/>
            <pc:sldMk cId="1708150350" sldId="278"/>
            <ac:spMk id="27" creationId="{F9D4628F-F66F-4B0C-9578-53907B35E86C}"/>
          </ac:spMkLst>
        </pc:spChg>
        <pc:spChg chg="add">
          <ac:chgData name="Megan Strant" userId="8629afa8-b0c7-4964-8cb8-9b101d777e22" providerId="ADAL" clId="{A15D4613-7CE9-4B64-BF49-06AAFAD9354A}" dt="2021-11-16T03:43:55.919" v="3155" actId="26606"/>
          <ac:spMkLst>
            <pc:docMk/>
            <pc:sldMk cId="1708150350" sldId="278"/>
            <ac:spMk id="28" creationId="{EEBF1590-3B36-48EE-A89D-3B6F3CB256AB}"/>
          </ac:spMkLst>
        </pc:spChg>
        <pc:grpChg chg="add del">
          <ac:chgData name="Megan Strant" userId="8629afa8-b0c7-4964-8cb8-9b101d777e22" providerId="ADAL" clId="{A15D4613-7CE9-4B64-BF49-06AAFAD9354A}" dt="2021-11-16T03:43:49.006" v="3152" actId="26606"/>
          <ac:grpSpMkLst>
            <pc:docMk/>
            <pc:sldMk cId="1708150350" sldId="278"/>
            <ac:grpSpMk id="20" creationId="{7A9648D6-B41B-42D0-A817-AE2607B0B5B8}"/>
          </ac:grpSpMkLst>
        </pc:grpChg>
        <pc:graphicFrameChg chg="add del">
          <ac:chgData name="Megan Strant" userId="8629afa8-b0c7-4964-8cb8-9b101d777e22" providerId="ADAL" clId="{A15D4613-7CE9-4B64-BF49-06AAFAD9354A}" dt="2021-11-16T03:43:37.675" v="3150" actId="26606"/>
          <ac:graphicFrameMkLst>
            <pc:docMk/>
            <pc:sldMk cId="1708150350" sldId="278"/>
            <ac:graphicFrameMk id="5" creationId="{89BF65F4-085C-4C85-B1C8-004DFA7CF41C}"/>
          </ac:graphicFrameMkLst>
        </pc:graphicFrameChg>
        <pc:graphicFrameChg chg="add del">
          <ac:chgData name="Megan Strant" userId="8629afa8-b0c7-4964-8cb8-9b101d777e22" providerId="ADAL" clId="{A15D4613-7CE9-4B64-BF49-06AAFAD9354A}" dt="2021-11-16T03:43:49.006" v="3152" actId="26606"/>
          <ac:graphicFrameMkLst>
            <pc:docMk/>
            <pc:sldMk cId="1708150350" sldId="278"/>
            <ac:graphicFrameMk id="22" creationId="{91C17674-D1AB-4E07-A03E-FD5E156DB6E8}"/>
          </ac:graphicFrameMkLst>
        </pc:graphicFrameChg>
        <pc:graphicFrameChg chg="add del">
          <ac:chgData name="Megan Strant" userId="8629afa8-b0c7-4964-8cb8-9b101d777e22" providerId="ADAL" clId="{A15D4613-7CE9-4B64-BF49-06AAFAD9354A}" dt="2021-11-16T03:43:55.872" v="3154" actId="26606"/>
          <ac:graphicFrameMkLst>
            <pc:docMk/>
            <pc:sldMk cId="1708150350" sldId="278"/>
            <ac:graphicFrameMk id="24" creationId="{464F8EB5-BBBD-47F1-9384-FB5F4EC732E2}"/>
          </ac:graphicFrameMkLst>
        </pc:graphicFrameChg>
        <pc:cxnChg chg="add del">
          <ac:chgData name="Megan Strant" userId="8629afa8-b0c7-4964-8cb8-9b101d777e22" providerId="ADAL" clId="{A15D4613-7CE9-4B64-BF49-06AAFAD9354A}" dt="2021-11-16T03:43:49.006" v="3152" actId="26606"/>
          <ac:cxnSpMkLst>
            <pc:docMk/>
            <pc:sldMk cId="1708150350" sldId="278"/>
            <ac:cxnSpMk id="16" creationId="{C49DA8F6-BCC1-4447-B54C-57856834B94B}"/>
          </ac:cxnSpMkLst>
        </pc:cxnChg>
      </pc:sldChg>
      <pc:sldChg chg="addSp delSp modSp new mod modTransition setBg modNotesTx">
        <pc:chgData name="Megan Strant" userId="8629afa8-b0c7-4964-8cb8-9b101d777e22" providerId="ADAL" clId="{A15D4613-7CE9-4B64-BF49-06AAFAD9354A}" dt="2021-11-16T22:40:24.646" v="13891"/>
        <pc:sldMkLst>
          <pc:docMk/>
          <pc:sldMk cId="1059911833" sldId="279"/>
        </pc:sldMkLst>
        <pc:spChg chg="del">
          <ac:chgData name="Megan Strant" userId="8629afa8-b0c7-4964-8cb8-9b101d777e22" providerId="ADAL" clId="{A15D4613-7CE9-4B64-BF49-06AAFAD9354A}" dt="2021-11-16T03:46:53.158" v="3431" actId="26606"/>
          <ac:spMkLst>
            <pc:docMk/>
            <pc:sldMk cId="1059911833" sldId="279"/>
            <ac:spMk id="2" creationId="{4D970DC6-5938-4D50-91DE-F5910189A92F}"/>
          </ac:spMkLst>
        </pc:spChg>
        <pc:spChg chg="del">
          <ac:chgData name="Megan Strant" userId="8629afa8-b0c7-4964-8cb8-9b101d777e22" providerId="ADAL" clId="{A15D4613-7CE9-4B64-BF49-06AAFAD9354A}" dt="2021-11-16T03:46:53.158" v="3431" actId="26606"/>
          <ac:spMkLst>
            <pc:docMk/>
            <pc:sldMk cId="1059911833" sldId="279"/>
            <ac:spMk id="3" creationId="{870CF13D-8222-4AA5-93B5-E2100FD04EA1}"/>
          </ac:spMkLst>
        </pc:spChg>
        <pc:picChg chg="add del mod">
          <ac:chgData name="Megan Strant" userId="8629afa8-b0c7-4964-8cb8-9b101d777e22" providerId="ADAL" clId="{A15D4613-7CE9-4B64-BF49-06AAFAD9354A}" dt="2021-11-16T03:46:27.779" v="3427" actId="478"/>
          <ac:picMkLst>
            <pc:docMk/>
            <pc:sldMk cId="1059911833" sldId="279"/>
            <ac:picMk id="5" creationId="{6B914222-A9D2-4574-B1E1-809364D61A20}"/>
          </ac:picMkLst>
        </pc:picChg>
        <pc:picChg chg="add mod">
          <ac:chgData name="Megan Strant" userId="8629afa8-b0c7-4964-8cb8-9b101d777e22" providerId="ADAL" clId="{A15D4613-7CE9-4B64-BF49-06AAFAD9354A}" dt="2021-11-16T12:08:50.923" v="6286" actId="1076"/>
          <ac:picMkLst>
            <pc:docMk/>
            <pc:sldMk cId="1059911833" sldId="279"/>
            <ac:picMk id="7" creationId="{B1C7BE51-06E8-4D8F-A71B-E58E5134A70E}"/>
          </ac:picMkLst>
        </pc:picChg>
      </pc:sldChg>
      <pc:sldChg chg="addSp delSp modSp new mod modTransition setBg modClrScheme delDesignElem chgLayout modNotesTx">
        <pc:chgData name="Megan Strant" userId="8629afa8-b0c7-4964-8cb8-9b101d777e22" providerId="ADAL" clId="{A15D4613-7CE9-4B64-BF49-06AAFAD9354A}" dt="2021-11-16T22:40:29.880" v="13893"/>
        <pc:sldMkLst>
          <pc:docMk/>
          <pc:sldMk cId="2318734234" sldId="280"/>
        </pc:sldMkLst>
        <pc:spChg chg="mod ord">
          <ac:chgData name="Megan Strant" userId="8629afa8-b0c7-4964-8cb8-9b101d777e22" providerId="ADAL" clId="{A15D4613-7CE9-4B64-BF49-06AAFAD9354A}" dt="2021-11-16T10:57:19.121" v="5866" actId="700"/>
          <ac:spMkLst>
            <pc:docMk/>
            <pc:sldMk cId="2318734234" sldId="280"/>
            <ac:spMk id="2" creationId="{96A2DD2C-25C9-4CFA-97D6-0C896308A2FF}"/>
          </ac:spMkLst>
        </pc:spChg>
        <pc:spChg chg="del mod ord">
          <ac:chgData name="Megan Strant" userId="8629afa8-b0c7-4964-8cb8-9b101d777e22" providerId="ADAL" clId="{A15D4613-7CE9-4B64-BF49-06AAFAD9354A}" dt="2021-11-16T10:05:01.752" v="3858" actId="700"/>
          <ac:spMkLst>
            <pc:docMk/>
            <pc:sldMk cId="2318734234" sldId="280"/>
            <ac:spMk id="3" creationId="{D2E945A9-DBB3-4FD5-A24F-E8122E86D4CB}"/>
          </ac:spMkLst>
        </pc:spChg>
        <pc:spChg chg="add del mod ord">
          <ac:chgData name="Megan Strant" userId="8629afa8-b0c7-4964-8cb8-9b101d777e22" providerId="ADAL" clId="{A15D4613-7CE9-4B64-BF49-06AAFAD9354A}" dt="2021-11-16T10:55:11.004" v="5853" actId="12084"/>
          <ac:spMkLst>
            <pc:docMk/>
            <pc:sldMk cId="2318734234" sldId="280"/>
            <ac:spMk id="4" creationId="{7C2D0626-412F-422A-9F92-E4F345ABA4B9}"/>
          </ac:spMkLst>
        </pc:spChg>
        <pc:spChg chg="add del mod ord">
          <ac:chgData name="Megan Strant" userId="8629afa8-b0c7-4964-8cb8-9b101d777e22" providerId="ADAL" clId="{A15D4613-7CE9-4B64-BF49-06AAFAD9354A}" dt="2021-11-16T10:56:19.951" v="5864" actId="12084"/>
          <ac:spMkLst>
            <pc:docMk/>
            <pc:sldMk cId="2318734234" sldId="280"/>
            <ac:spMk id="5" creationId="{B6591564-D47B-4B85-B722-58281DDD0580}"/>
          </ac:spMkLst>
        </pc:spChg>
        <pc:spChg chg="add del mod ord">
          <ac:chgData name="Megan Strant" userId="8629afa8-b0c7-4964-8cb8-9b101d777e22" providerId="ADAL" clId="{A15D4613-7CE9-4B64-BF49-06AAFAD9354A}" dt="2021-11-16T10:57:19.121" v="5866" actId="700"/>
          <ac:spMkLst>
            <pc:docMk/>
            <pc:sldMk cId="2318734234" sldId="280"/>
            <ac:spMk id="8" creationId="{43C41337-CCFF-4CB6-BA8C-914E2F416D3C}"/>
          </ac:spMkLst>
        </pc:spChg>
        <pc:spChg chg="add del mod ord">
          <ac:chgData name="Megan Strant" userId="8629afa8-b0c7-4964-8cb8-9b101d777e22" providerId="ADAL" clId="{A15D4613-7CE9-4B64-BF49-06AAFAD9354A}" dt="2021-11-16T10:57:19.121" v="5866" actId="700"/>
          <ac:spMkLst>
            <pc:docMk/>
            <pc:sldMk cId="2318734234" sldId="280"/>
            <ac:spMk id="9" creationId="{EC7F02C9-8264-4633-8F4A-184A4119AF61}"/>
          </ac:spMkLst>
        </pc:spChg>
        <pc:spChg chg="add del">
          <ac:chgData name="Megan Strant" userId="8629afa8-b0c7-4964-8cb8-9b101d777e22" providerId="ADAL" clId="{A15D4613-7CE9-4B64-BF49-06AAFAD9354A}" dt="2021-11-16T12:04:28.598" v="6193" actId="26606"/>
          <ac:spMkLst>
            <pc:docMk/>
            <pc:sldMk cId="2318734234" sldId="280"/>
            <ac:spMk id="10" creationId="{4C608BEB-860E-4094-8511-78603564A75E}"/>
          </ac:spMkLst>
        </pc:spChg>
        <pc:spChg chg="add mod">
          <ac:chgData name="Megan Strant" userId="8629afa8-b0c7-4964-8cb8-9b101d777e22" providerId="ADAL" clId="{A15D4613-7CE9-4B64-BF49-06AAFAD9354A}" dt="2021-11-16T22:02:01.430" v="10946" actId="255"/>
          <ac:spMkLst>
            <pc:docMk/>
            <pc:sldMk cId="2318734234" sldId="280"/>
            <ac:spMk id="11" creationId="{D279395E-AED8-43C4-B66B-7AFC1931D764}"/>
          </ac:spMkLst>
        </pc:spChg>
        <pc:spChg chg="add mod">
          <ac:chgData name="Megan Strant" userId="8629afa8-b0c7-4964-8cb8-9b101d777e22" providerId="ADAL" clId="{A15D4613-7CE9-4B64-BF49-06AAFAD9354A}" dt="2021-11-16T22:02:05.435" v="10947" actId="255"/>
          <ac:spMkLst>
            <pc:docMk/>
            <pc:sldMk cId="2318734234" sldId="280"/>
            <ac:spMk id="13" creationId="{7B0583DD-3B92-4B0D-BC30-50BE26693E4B}"/>
          </ac:spMkLst>
        </pc:spChg>
        <pc:spChg chg="add">
          <ac:chgData name="Megan Strant" userId="8629afa8-b0c7-4964-8cb8-9b101d777e22" providerId="ADAL" clId="{A15D4613-7CE9-4B64-BF49-06AAFAD9354A}" dt="2021-11-16T12:04:28.598" v="6193" actId="26606"/>
          <ac:spMkLst>
            <pc:docMk/>
            <pc:sldMk cId="2318734234" sldId="280"/>
            <ac:spMk id="18" creationId="{4C608BEB-860E-4094-8511-78603564A75E}"/>
          </ac:spMkLst>
        </pc:spChg>
        <pc:graphicFrameChg chg="add del mod ord">
          <ac:chgData name="Megan Strant" userId="8629afa8-b0c7-4964-8cb8-9b101d777e22" providerId="ADAL" clId="{A15D4613-7CE9-4B64-BF49-06AAFAD9354A}" dt="2021-11-16T12:03:46.553" v="6185" actId="11529"/>
          <ac:graphicFrameMkLst>
            <pc:docMk/>
            <pc:sldMk cId="2318734234" sldId="280"/>
            <ac:graphicFrameMk id="6" creationId="{9A018A20-E4CD-4348-855D-DF2FF2E04367}"/>
          </ac:graphicFrameMkLst>
        </pc:graphicFrameChg>
        <pc:graphicFrameChg chg="add del mod ord">
          <ac:chgData name="Megan Strant" userId="8629afa8-b0c7-4964-8cb8-9b101d777e22" providerId="ADAL" clId="{A15D4613-7CE9-4B64-BF49-06AAFAD9354A}" dt="2021-11-16T12:04:10.150" v="6188" actId="11529"/>
          <ac:graphicFrameMkLst>
            <pc:docMk/>
            <pc:sldMk cId="2318734234" sldId="280"/>
            <ac:graphicFrameMk id="7" creationId="{1C46CD64-4D06-49C3-8187-6A6CAA9A03DF}"/>
          </ac:graphicFrameMkLst>
        </pc:graphicFrameChg>
        <pc:cxnChg chg="add del">
          <ac:chgData name="Megan Strant" userId="8629afa8-b0c7-4964-8cb8-9b101d777e22" providerId="ADAL" clId="{A15D4613-7CE9-4B64-BF49-06AAFAD9354A}" dt="2021-11-16T12:04:28.598" v="6193" actId="26606"/>
          <ac:cxnSpMkLst>
            <pc:docMk/>
            <pc:sldMk cId="2318734234" sldId="280"/>
            <ac:cxnSpMk id="12" creationId="{1F16A8D4-FE87-4604-88B2-394B5D1EB437}"/>
          </ac:cxnSpMkLst>
        </pc:cxnChg>
        <pc:cxnChg chg="add">
          <ac:chgData name="Megan Strant" userId="8629afa8-b0c7-4964-8cb8-9b101d777e22" providerId="ADAL" clId="{A15D4613-7CE9-4B64-BF49-06AAFAD9354A}" dt="2021-11-16T12:04:28.598" v="6193" actId="26606"/>
          <ac:cxnSpMkLst>
            <pc:docMk/>
            <pc:sldMk cId="2318734234" sldId="280"/>
            <ac:cxnSpMk id="20" creationId="{1F16A8D4-FE87-4604-88B2-394B5D1EB437}"/>
          </ac:cxnSpMkLst>
        </pc:cxnChg>
      </pc:sldChg>
      <pc:sldChg chg="addSp delSp modSp new mod setBg modClrScheme chgLayout modNotesTx">
        <pc:chgData name="Megan Strant" userId="8629afa8-b0c7-4964-8cb8-9b101d777e22" providerId="ADAL" clId="{A15D4613-7CE9-4B64-BF49-06AAFAD9354A}" dt="2021-11-16T22:08:22.508" v="11575" actId="20577"/>
        <pc:sldMkLst>
          <pc:docMk/>
          <pc:sldMk cId="2917187171" sldId="281"/>
        </pc:sldMkLst>
        <pc:spChg chg="mod ord">
          <ac:chgData name="Megan Strant" userId="8629afa8-b0c7-4964-8cb8-9b101d777e22" providerId="ADAL" clId="{A15D4613-7CE9-4B64-BF49-06AAFAD9354A}" dt="2021-11-16T10:14:42.596" v="4534" actId="26606"/>
          <ac:spMkLst>
            <pc:docMk/>
            <pc:sldMk cId="2917187171" sldId="281"/>
            <ac:spMk id="2" creationId="{267E9093-C37A-4618-A462-17D094F0EE77}"/>
          </ac:spMkLst>
        </pc:spChg>
        <pc:spChg chg="del mod ord">
          <ac:chgData name="Megan Strant" userId="8629afa8-b0c7-4964-8cb8-9b101d777e22" providerId="ADAL" clId="{A15D4613-7CE9-4B64-BF49-06AAFAD9354A}" dt="2021-11-16T10:08:18.338" v="4173" actId="700"/>
          <ac:spMkLst>
            <pc:docMk/>
            <pc:sldMk cId="2917187171" sldId="281"/>
            <ac:spMk id="3" creationId="{C2A9F72F-36C4-47FD-A1F1-D448A06DFD2A}"/>
          </ac:spMkLst>
        </pc:spChg>
        <pc:spChg chg="add mod ord">
          <ac:chgData name="Megan Strant" userId="8629afa8-b0c7-4964-8cb8-9b101d777e22" providerId="ADAL" clId="{A15D4613-7CE9-4B64-BF49-06AAFAD9354A}" dt="2021-11-16T10:14:57.461" v="4537" actId="113"/>
          <ac:spMkLst>
            <pc:docMk/>
            <pc:sldMk cId="2917187171" sldId="281"/>
            <ac:spMk id="4" creationId="{B587B4F7-0F44-476F-94CD-FDEFD941B5B5}"/>
          </ac:spMkLst>
        </pc:spChg>
        <pc:spChg chg="add mod ord">
          <ac:chgData name="Megan Strant" userId="8629afa8-b0c7-4964-8cb8-9b101d777e22" providerId="ADAL" clId="{A15D4613-7CE9-4B64-BF49-06AAFAD9354A}" dt="2021-11-16T10:15:00.329" v="4538" actId="113"/>
          <ac:spMkLst>
            <pc:docMk/>
            <pc:sldMk cId="2917187171" sldId="281"/>
            <ac:spMk id="5" creationId="{9A2B1E80-9FC6-4403-9830-497891C79255}"/>
          </ac:spMkLst>
        </pc:spChg>
        <pc:spChg chg="add">
          <ac:chgData name="Megan Strant" userId="8629afa8-b0c7-4964-8cb8-9b101d777e22" providerId="ADAL" clId="{A15D4613-7CE9-4B64-BF49-06AAFAD9354A}" dt="2021-11-16T10:14:42.596" v="4534" actId="26606"/>
          <ac:spMkLst>
            <pc:docMk/>
            <pc:sldMk cId="2917187171" sldId="281"/>
            <ac:spMk id="10" creationId="{4C608BEB-860E-4094-8511-78603564A75E}"/>
          </ac:spMkLst>
        </pc:spChg>
        <pc:cxnChg chg="add">
          <ac:chgData name="Megan Strant" userId="8629afa8-b0c7-4964-8cb8-9b101d777e22" providerId="ADAL" clId="{A15D4613-7CE9-4B64-BF49-06AAFAD9354A}" dt="2021-11-16T10:14:42.596" v="4534" actId="26606"/>
          <ac:cxnSpMkLst>
            <pc:docMk/>
            <pc:sldMk cId="2917187171" sldId="281"/>
            <ac:cxnSpMk id="12" creationId="{1F16A8D4-FE87-4604-88B2-394B5D1EB437}"/>
          </ac:cxnSpMkLst>
        </pc:cxnChg>
      </pc:sldChg>
      <pc:sldChg chg="addSp delSp modSp new mod ord modTransition setBg modClrScheme chgLayout modNotesTx">
        <pc:chgData name="Megan Strant" userId="8629afa8-b0c7-4964-8cb8-9b101d777e22" providerId="ADAL" clId="{A15D4613-7CE9-4B64-BF49-06AAFAD9354A}" dt="2021-11-16T22:40:35.397" v="13895"/>
        <pc:sldMkLst>
          <pc:docMk/>
          <pc:sldMk cId="1500431902" sldId="282"/>
        </pc:sldMkLst>
        <pc:spChg chg="mod ord">
          <ac:chgData name="Megan Strant" userId="8629afa8-b0c7-4964-8cb8-9b101d777e22" providerId="ADAL" clId="{A15D4613-7CE9-4B64-BF49-06AAFAD9354A}" dt="2021-11-16T10:20:07.078" v="4786" actId="26606"/>
          <ac:spMkLst>
            <pc:docMk/>
            <pc:sldMk cId="1500431902" sldId="282"/>
            <ac:spMk id="2" creationId="{BA3D4862-1A4F-45CC-B206-6B0CE6FC921B}"/>
          </ac:spMkLst>
        </pc:spChg>
        <pc:spChg chg="add del mod ord">
          <ac:chgData name="Megan Strant" userId="8629afa8-b0c7-4964-8cb8-9b101d777e22" providerId="ADAL" clId="{A15D4613-7CE9-4B64-BF49-06AAFAD9354A}" dt="2021-11-16T10:17:18.839" v="4541" actId="700"/>
          <ac:spMkLst>
            <pc:docMk/>
            <pc:sldMk cId="1500431902" sldId="282"/>
            <ac:spMk id="3" creationId="{D834BF26-BEA5-438F-ABC2-E3E22DC17CF7}"/>
          </ac:spMkLst>
        </pc:spChg>
        <pc:spChg chg="add del mod ord">
          <ac:chgData name="Megan Strant" userId="8629afa8-b0c7-4964-8cb8-9b101d777e22" providerId="ADAL" clId="{A15D4613-7CE9-4B64-BF49-06AAFAD9354A}" dt="2021-11-16T10:17:14.276" v="4540" actId="700"/>
          <ac:spMkLst>
            <pc:docMk/>
            <pc:sldMk cId="1500431902" sldId="282"/>
            <ac:spMk id="4" creationId="{AF0916D4-3811-4869-A786-19E464A65C59}"/>
          </ac:spMkLst>
        </pc:spChg>
        <pc:spChg chg="add del mod ord">
          <ac:chgData name="Megan Strant" userId="8629afa8-b0c7-4964-8cb8-9b101d777e22" providerId="ADAL" clId="{A15D4613-7CE9-4B64-BF49-06AAFAD9354A}" dt="2021-11-16T10:17:14.276" v="4540" actId="700"/>
          <ac:spMkLst>
            <pc:docMk/>
            <pc:sldMk cId="1500431902" sldId="282"/>
            <ac:spMk id="5" creationId="{F6B067AB-396B-4A9C-A84A-B098FAEDC146}"/>
          </ac:spMkLst>
        </pc:spChg>
        <pc:spChg chg="add del mod ord">
          <ac:chgData name="Megan Strant" userId="8629afa8-b0c7-4964-8cb8-9b101d777e22" providerId="ADAL" clId="{A15D4613-7CE9-4B64-BF49-06AAFAD9354A}" dt="2021-11-16T10:17:14.276" v="4540" actId="700"/>
          <ac:spMkLst>
            <pc:docMk/>
            <pc:sldMk cId="1500431902" sldId="282"/>
            <ac:spMk id="6" creationId="{7A4AA926-4507-432C-93C4-9BD58404CD18}"/>
          </ac:spMkLst>
        </pc:spChg>
        <pc:spChg chg="add del mod ord">
          <ac:chgData name="Megan Strant" userId="8629afa8-b0c7-4964-8cb8-9b101d777e22" providerId="ADAL" clId="{A15D4613-7CE9-4B64-BF49-06AAFAD9354A}" dt="2021-11-16T10:17:14.276" v="4540" actId="700"/>
          <ac:spMkLst>
            <pc:docMk/>
            <pc:sldMk cId="1500431902" sldId="282"/>
            <ac:spMk id="7" creationId="{B1F89795-0580-46FB-9266-00A2EB6370B1}"/>
          </ac:spMkLst>
        </pc:spChg>
        <pc:spChg chg="add mod ord">
          <ac:chgData name="Megan Strant" userId="8629afa8-b0c7-4964-8cb8-9b101d777e22" providerId="ADAL" clId="{A15D4613-7CE9-4B64-BF49-06AAFAD9354A}" dt="2021-11-16T10:20:07.078" v="4786" actId="26606"/>
          <ac:spMkLst>
            <pc:docMk/>
            <pc:sldMk cId="1500431902" sldId="282"/>
            <ac:spMk id="8" creationId="{5FEAB452-8806-4DD5-92F6-1E88EBBB3C0B}"/>
          </ac:spMkLst>
        </pc:spChg>
        <pc:spChg chg="add mod ord">
          <ac:chgData name="Megan Strant" userId="8629afa8-b0c7-4964-8cb8-9b101d777e22" providerId="ADAL" clId="{A15D4613-7CE9-4B64-BF49-06AAFAD9354A}" dt="2021-11-16T10:44:37.778" v="5756" actId="20577"/>
          <ac:spMkLst>
            <pc:docMk/>
            <pc:sldMk cId="1500431902" sldId="282"/>
            <ac:spMk id="9" creationId="{B2FD1369-0624-4337-B09C-CC7EF0B1A7F3}"/>
          </ac:spMkLst>
        </pc:spChg>
        <pc:spChg chg="add">
          <ac:chgData name="Megan Strant" userId="8629afa8-b0c7-4964-8cb8-9b101d777e22" providerId="ADAL" clId="{A15D4613-7CE9-4B64-BF49-06AAFAD9354A}" dt="2021-11-16T10:20:07.078" v="4786" actId="26606"/>
          <ac:spMkLst>
            <pc:docMk/>
            <pc:sldMk cId="1500431902" sldId="282"/>
            <ac:spMk id="14" creationId="{4C608BEB-860E-4094-8511-78603564A75E}"/>
          </ac:spMkLst>
        </pc:spChg>
        <pc:cxnChg chg="add">
          <ac:chgData name="Megan Strant" userId="8629afa8-b0c7-4964-8cb8-9b101d777e22" providerId="ADAL" clId="{A15D4613-7CE9-4B64-BF49-06AAFAD9354A}" dt="2021-11-16T10:20:07.078" v="4786" actId="26606"/>
          <ac:cxnSpMkLst>
            <pc:docMk/>
            <pc:sldMk cId="1500431902" sldId="282"/>
            <ac:cxnSpMk id="16" creationId="{1F16A8D4-FE87-4604-88B2-394B5D1EB437}"/>
          </ac:cxnSpMkLst>
        </pc:cxnChg>
      </pc:sldChg>
      <pc:sldChg chg="addSp delSp modSp new mod modTransition setBg modClrScheme chgLayout modNotesTx">
        <pc:chgData name="Megan Strant" userId="8629afa8-b0c7-4964-8cb8-9b101d777e22" providerId="ADAL" clId="{A15D4613-7CE9-4B64-BF49-06AAFAD9354A}" dt="2021-11-16T22:40:39.279" v="13897"/>
        <pc:sldMkLst>
          <pc:docMk/>
          <pc:sldMk cId="325437245" sldId="283"/>
        </pc:sldMkLst>
        <pc:spChg chg="mod ord">
          <ac:chgData name="Megan Strant" userId="8629afa8-b0c7-4964-8cb8-9b101d777e22" providerId="ADAL" clId="{A15D4613-7CE9-4B64-BF49-06AAFAD9354A}" dt="2021-11-16T10:24:52.055" v="5185" actId="26606"/>
          <ac:spMkLst>
            <pc:docMk/>
            <pc:sldMk cId="325437245" sldId="283"/>
            <ac:spMk id="2" creationId="{08D6F970-697A-433D-BB6B-3E1E229E1B2C}"/>
          </ac:spMkLst>
        </pc:spChg>
        <pc:spChg chg="del mod ord">
          <ac:chgData name="Megan Strant" userId="8629afa8-b0c7-4964-8cb8-9b101d777e22" providerId="ADAL" clId="{A15D4613-7CE9-4B64-BF49-06AAFAD9354A}" dt="2021-11-16T10:20:19.591" v="4788" actId="700"/>
          <ac:spMkLst>
            <pc:docMk/>
            <pc:sldMk cId="325437245" sldId="283"/>
            <ac:spMk id="3" creationId="{40F6CBC7-57DE-4D7E-9FC2-CFFCC43536A0}"/>
          </ac:spMkLst>
        </pc:spChg>
        <pc:spChg chg="add mod ord">
          <ac:chgData name="Megan Strant" userId="8629afa8-b0c7-4964-8cb8-9b101d777e22" providerId="ADAL" clId="{A15D4613-7CE9-4B64-BF49-06AAFAD9354A}" dt="2021-11-16T10:24:55.738" v="5186" actId="113"/>
          <ac:spMkLst>
            <pc:docMk/>
            <pc:sldMk cId="325437245" sldId="283"/>
            <ac:spMk id="4" creationId="{0FDFE267-075F-4D95-BDA8-B4BD7954D850}"/>
          </ac:spMkLst>
        </pc:spChg>
        <pc:spChg chg="add mod ord">
          <ac:chgData name="Megan Strant" userId="8629afa8-b0c7-4964-8cb8-9b101d777e22" providerId="ADAL" clId="{A15D4613-7CE9-4B64-BF49-06AAFAD9354A}" dt="2021-11-16T10:24:58.645" v="5187" actId="113"/>
          <ac:spMkLst>
            <pc:docMk/>
            <pc:sldMk cId="325437245" sldId="283"/>
            <ac:spMk id="5" creationId="{2C7D7540-C450-49AE-8DC0-AA4BCCD5BFB0}"/>
          </ac:spMkLst>
        </pc:spChg>
        <pc:spChg chg="add">
          <ac:chgData name="Megan Strant" userId="8629afa8-b0c7-4964-8cb8-9b101d777e22" providerId="ADAL" clId="{A15D4613-7CE9-4B64-BF49-06AAFAD9354A}" dt="2021-11-16T10:24:52.055" v="5185" actId="26606"/>
          <ac:spMkLst>
            <pc:docMk/>
            <pc:sldMk cId="325437245" sldId="283"/>
            <ac:spMk id="10" creationId="{4C608BEB-860E-4094-8511-78603564A75E}"/>
          </ac:spMkLst>
        </pc:spChg>
        <pc:cxnChg chg="add">
          <ac:chgData name="Megan Strant" userId="8629afa8-b0c7-4964-8cb8-9b101d777e22" providerId="ADAL" clId="{A15D4613-7CE9-4B64-BF49-06AAFAD9354A}" dt="2021-11-16T10:24:52.055" v="5185" actId="26606"/>
          <ac:cxnSpMkLst>
            <pc:docMk/>
            <pc:sldMk cId="325437245" sldId="283"/>
            <ac:cxnSpMk id="12" creationId="{1F16A8D4-FE87-4604-88B2-394B5D1EB437}"/>
          </ac:cxnSpMkLst>
        </pc:cxnChg>
      </pc:sldChg>
      <pc:sldChg chg="addSp delSp modSp new mod modTransition setBg modClrScheme chgLayout modNotesTx">
        <pc:chgData name="Megan Strant" userId="8629afa8-b0c7-4964-8cb8-9b101d777e22" providerId="ADAL" clId="{A15D4613-7CE9-4B64-BF49-06AAFAD9354A}" dt="2021-11-16T22:40:43.662" v="13899"/>
        <pc:sldMkLst>
          <pc:docMk/>
          <pc:sldMk cId="219679607" sldId="284"/>
        </pc:sldMkLst>
        <pc:spChg chg="mod ord">
          <ac:chgData name="Megan Strant" userId="8629afa8-b0c7-4964-8cb8-9b101d777e22" providerId="ADAL" clId="{A15D4613-7CE9-4B64-BF49-06AAFAD9354A}" dt="2021-11-16T10:26:46.777" v="5379" actId="26606"/>
          <ac:spMkLst>
            <pc:docMk/>
            <pc:sldMk cId="219679607" sldId="284"/>
            <ac:spMk id="2" creationId="{E4BEABBA-C412-45C5-83D6-F874AE7ACF89}"/>
          </ac:spMkLst>
        </pc:spChg>
        <pc:spChg chg="del mod ord">
          <ac:chgData name="Megan Strant" userId="8629afa8-b0c7-4964-8cb8-9b101d777e22" providerId="ADAL" clId="{A15D4613-7CE9-4B64-BF49-06AAFAD9354A}" dt="2021-11-16T10:25:07.305" v="5188" actId="700"/>
          <ac:spMkLst>
            <pc:docMk/>
            <pc:sldMk cId="219679607" sldId="284"/>
            <ac:spMk id="3" creationId="{53DCA563-9ACD-4622-AAB4-5F9BCF7F22E6}"/>
          </ac:spMkLst>
        </pc:spChg>
        <pc:spChg chg="add mod ord">
          <ac:chgData name="Megan Strant" userId="8629afa8-b0c7-4964-8cb8-9b101d777e22" providerId="ADAL" clId="{A15D4613-7CE9-4B64-BF49-06AAFAD9354A}" dt="2021-11-16T10:26:46.777" v="5379" actId="26606"/>
          <ac:spMkLst>
            <pc:docMk/>
            <pc:sldMk cId="219679607" sldId="284"/>
            <ac:spMk id="4" creationId="{59632A6D-C60B-4B05-B1B7-8C7AD2393445}"/>
          </ac:spMkLst>
        </pc:spChg>
        <pc:spChg chg="add mod ord">
          <ac:chgData name="Megan Strant" userId="8629afa8-b0c7-4964-8cb8-9b101d777e22" providerId="ADAL" clId="{A15D4613-7CE9-4B64-BF49-06AAFAD9354A}" dt="2021-11-16T10:26:46.777" v="5379" actId="26606"/>
          <ac:spMkLst>
            <pc:docMk/>
            <pc:sldMk cId="219679607" sldId="284"/>
            <ac:spMk id="5" creationId="{A931EB67-06C6-431E-9613-E204D1424266}"/>
          </ac:spMkLst>
        </pc:spChg>
        <pc:spChg chg="add">
          <ac:chgData name="Megan Strant" userId="8629afa8-b0c7-4964-8cb8-9b101d777e22" providerId="ADAL" clId="{A15D4613-7CE9-4B64-BF49-06AAFAD9354A}" dt="2021-11-16T10:26:46.777" v="5379" actId="26606"/>
          <ac:spMkLst>
            <pc:docMk/>
            <pc:sldMk cId="219679607" sldId="284"/>
            <ac:spMk id="10" creationId="{4C608BEB-860E-4094-8511-78603564A75E}"/>
          </ac:spMkLst>
        </pc:spChg>
        <pc:cxnChg chg="add">
          <ac:chgData name="Megan Strant" userId="8629afa8-b0c7-4964-8cb8-9b101d777e22" providerId="ADAL" clId="{A15D4613-7CE9-4B64-BF49-06AAFAD9354A}" dt="2021-11-16T10:26:46.777" v="5379" actId="26606"/>
          <ac:cxnSpMkLst>
            <pc:docMk/>
            <pc:sldMk cId="219679607" sldId="284"/>
            <ac:cxnSpMk id="12" creationId="{1F16A8D4-FE87-4604-88B2-394B5D1EB437}"/>
          </ac:cxnSpMkLst>
        </pc:cxnChg>
      </pc:sldChg>
      <pc:sldChg chg="addSp delSp modSp new mod modTransition setBg modClrScheme chgLayout modNotesTx">
        <pc:chgData name="Megan Strant" userId="8629afa8-b0c7-4964-8cb8-9b101d777e22" providerId="ADAL" clId="{A15D4613-7CE9-4B64-BF49-06AAFAD9354A}" dt="2021-11-16T22:40:47.913" v="13901"/>
        <pc:sldMkLst>
          <pc:docMk/>
          <pc:sldMk cId="1102687457" sldId="285"/>
        </pc:sldMkLst>
        <pc:spChg chg="mod ord">
          <ac:chgData name="Megan Strant" userId="8629afa8-b0c7-4964-8cb8-9b101d777e22" providerId="ADAL" clId="{A15D4613-7CE9-4B64-BF49-06AAFAD9354A}" dt="2021-11-16T10:29:54.555" v="5623" actId="26606"/>
          <ac:spMkLst>
            <pc:docMk/>
            <pc:sldMk cId="1102687457" sldId="285"/>
            <ac:spMk id="2" creationId="{B4FB509B-F96B-42B6-9699-749FEFCB952B}"/>
          </ac:spMkLst>
        </pc:spChg>
        <pc:spChg chg="del mod ord">
          <ac:chgData name="Megan Strant" userId="8629afa8-b0c7-4964-8cb8-9b101d777e22" providerId="ADAL" clId="{A15D4613-7CE9-4B64-BF49-06AAFAD9354A}" dt="2021-11-16T10:27:34.285" v="5380" actId="700"/>
          <ac:spMkLst>
            <pc:docMk/>
            <pc:sldMk cId="1102687457" sldId="285"/>
            <ac:spMk id="3" creationId="{98F80238-6F69-4D49-AC1E-CEA2E218A698}"/>
          </ac:spMkLst>
        </pc:spChg>
        <pc:spChg chg="add mod ord">
          <ac:chgData name="Megan Strant" userId="8629afa8-b0c7-4964-8cb8-9b101d777e22" providerId="ADAL" clId="{A15D4613-7CE9-4B64-BF49-06AAFAD9354A}" dt="2021-11-16T10:30:00.685" v="5625" actId="113"/>
          <ac:spMkLst>
            <pc:docMk/>
            <pc:sldMk cId="1102687457" sldId="285"/>
            <ac:spMk id="4" creationId="{19E999D3-A488-42DF-88A9-3E1B32CD9D2D}"/>
          </ac:spMkLst>
        </pc:spChg>
        <pc:spChg chg="add mod ord">
          <ac:chgData name="Megan Strant" userId="8629afa8-b0c7-4964-8cb8-9b101d777e22" providerId="ADAL" clId="{A15D4613-7CE9-4B64-BF49-06AAFAD9354A}" dt="2021-11-16T22:17:26.909" v="12215" actId="20577"/>
          <ac:spMkLst>
            <pc:docMk/>
            <pc:sldMk cId="1102687457" sldId="285"/>
            <ac:spMk id="5" creationId="{98AA3363-20C2-4EC9-98EA-EF010533F777}"/>
          </ac:spMkLst>
        </pc:spChg>
        <pc:spChg chg="add">
          <ac:chgData name="Megan Strant" userId="8629afa8-b0c7-4964-8cb8-9b101d777e22" providerId="ADAL" clId="{A15D4613-7CE9-4B64-BF49-06AAFAD9354A}" dt="2021-11-16T10:29:54.555" v="5623" actId="26606"/>
          <ac:spMkLst>
            <pc:docMk/>
            <pc:sldMk cId="1102687457" sldId="285"/>
            <ac:spMk id="10" creationId="{4C608BEB-860E-4094-8511-78603564A75E}"/>
          </ac:spMkLst>
        </pc:spChg>
        <pc:cxnChg chg="add">
          <ac:chgData name="Megan Strant" userId="8629afa8-b0c7-4964-8cb8-9b101d777e22" providerId="ADAL" clId="{A15D4613-7CE9-4B64-BF49-06AAFAD9354A}" dt="2021-11-16T10:29:54.555" v="5623" actId="26606"/>
          <ac:cxnSpMkLst>
            <pc:docMk/>
            <pc:sldMk cId="1102687457" sldId="285"/>
            <ac:cxnSpMk id="12" creationId="{1F16A8D4-FE87-4604-88B2-394B5D1EB437}"/>
          </ac:cxnSpMkLst>
        </pc:cxnChg>
      </pc:sldChg>
      <pc:sldChg chg="addSp delSp new mod modTransition modNotesTx">
        <pc:chgData name="Megan Strant" userId="8629afa8-b0c7-4964-8cb8-9b101d777e22" providerId="ADAL" clId="{A15D4613-7CE9-4B64-BF49-06AAFAD9354A}" dt="2021-11-16T22:40:54.125" v="13903"/>
        <pc:sldMkLst>
          <pc:docMk/>
          <pc:sldMk cId="3180897864" sldId="286"/>
        </pc:sldMkLst>
        <pc:picChg chg="add del">
          <ac:chgData name="Megan Strant" userId="8629afa8-b0c7-4964-8cb8-9b101d777e22" providerId="ADAL" clId="{A15D4613-7CE9-4B64-BF49-06AAFAD9354A}" dt="2021-11-16T11:12:17.942" v="6103" actId="478"/>
          <ac:picMkLst>
            <pc:docMk/>
            <pc:sldMk cId="3180897864" sldId="286"/>
            <ac:picMk id="5" creationId="{671D16EA-B71F-4567-8142-27048AF21253}"/>
          </ac:picMkLst>
        </pc:picChg>
        <pc:picChg chg="add">
          <ac:chgData name="Megan Strant" userId="8629afa8-b0c7-4964-8cb8-9b101d777e22" providerId="ADAL" clId="{A15D4613-7CE9-4B64-BF49-06AAFAD9354A}" dt="2021-11-16T11:12:18.911" v="6104" actId="22"/>
          <ac:picMkLst>
            <pc:docMk/>
            <pc:sldMk cId="3180897864" sldId="286"/>
            <ac:picMk id="7" creationId="{F9702C31-5DF9-438A-ACBD-7A31AD418B20}"/>
          </ac:picMkLst>
        </pc:picChg>
      </pc:sldChg>
      <pc:sldChg chg="addSp delSp modSp new mod modTransition modNotesTx">
        <pc:chgData name="Megan Strant" userId="8629afa8-b0c7-4964-8cb8-9b101d777e22" providerId="ADAL" clId="{A15D4613-7CE9-4B64-BF49-06AAFAD9354A}" dt="2021-11-16T22:40:15.439" v="13887"/>
        <pc:sldMkLst>
          <pc:docMk/>
          <pc:sldMk cId="177550369" sldId="287"/>
        </pc:sldMkLst>
        <pc:picChg chg="add del">
          <ac:chgData name="Megan Strant" userId="8629afa8-b0c7-4964-8cb8-9b101d777e22" providerId="ADAL" clId="{A15D4613-7CE9-4B64-BF49-06AAFAD9354A}" dt="2021-11-16T03:29:02.453" v="2474" actId="478"/>
          <ac:picMkLst>
            <pc:docMk/>
            <pc:sldMk cId="177550369" sldId="287"/>
            <ac:picMk id="5" creationId="{5940EC84-0FCA-45C9-AE29-BA01A83C5B4E}"/>
          </ac:picMkLst>
        </pc:picChg>
        <pc:picChg chg="add del">
          <ac:chgData name="Megan Strant" userId="8629afa8-b0c7-4964-8cb8-9b101d777e22" providerId="ADAL" clId="{A15D4613-7CE9-4B64-BF49-06AAFAD9354A}" dt="2021-11-16T03:29:38.234" v="2476" actId="478"/>
          <ac:picMkLst>
            <pc:docMk/>
            <pc:sldMk cId="177550369" sldId="287"/>
            <ac:picMk id="7" creationId="{A8E86E4F-DAD8-4BAB-A40F-D93BF9E90D84}"/>
          </ac:picMkLst>
        </pc:picChg>
        <pc:picChg chg="add mod">
          <ac:chgData name="Megan Strant" userId="8629afa8-b0c7-4964-8cb8-9b101d777e22" providerId="ADAL" clId="{A15D4613-7CE9-4B64-BF49-06AAFAD9354A}" dt="2021-11-16T12:07:18.021" v="6282" actId="962"/>
          <ac:picMkLst>
            <pc:docMk/>
            <pc:sldMk cId="177550369" sldId="287"/>
            <ac:picMk id="9" creationId="{D0335CF8-42C9-4D36-AE53-A39D873DBBC5}"/>
          </ac:picMkLst>
        </pc:picChg>
      </pc:sldChg>
      <pc:sldChg chg="addSp modSp new mod modTransition modNotesTx">
        <pc:chgData name="Megan Strant" userId="8629afa8-b0c7-4964-8cb8-9b101d777e22" providerId="ADAL" clId="{A15D4613-7CE9-4B64-BF49-06AAFAD9354A}" dt="2021-11-16T22:41:39.105" v="13911"/>
        <pc:sldMkLst>
          <pc:docMk/>
          <pc:sldMk cId="2781295088" sldId="288"/>
        </pc:sldMkLst>
        <pc:picChg chg="add mod">
          <ac:chgData name="Megan Strant" userId="8629afa8-b0c7-4964-8cb8-9b101d777e22" providerId="ADAL" clId="{A15D4613-7CE9-4B64-BF49-06AAFAD9354A}" dt="2021-11-16T03:40:44.232" v="3098" actId="1076"/>
          <ac:picMkLst>
            <pc:docMk/>
            <pc:sldMk cId="2781295088" sldId="288"/>
            <ac:picMk id="5" creationId="{2F3B3B95-277C-4079-BBD0-9E48237336DE}"/>
          </ac:picMkLst>
        </pc:picChg>
      </pc:sldChg>
      <pc:sldChg chg="addSp delSp new mod modTransition modNotesTx">
        <pc:chgData name="Megan Strant" userId="8629afa8-b0c7-4964-8cb8-9b101d777e22" providerId="ADAL" clId="{A15D4613-7CE9-4B64-BF49-06AAFAD9354A}" dt="2021-11-16T22:40:32.587" v="13894"/>
        <pc:sldMkLst>
          <pc:docMk/>
          <pc:sldMk cId="1560223163" sldId="289"/>
        </pc:sldMkLst>
        <pc:picChg chg="add del">
          <ac:chgData name="Megan Strant" userId="8629afa8-b0c7-4964-8cb8-9b101d777e22" providerId="ADAL" clId="{A15D4613-7CE9-4B64-BF49-06AAFAD9354A}" dt="2021-11-16T20:25:20.802" v="8912" actId="478"/>
          <ac:picMkLst>
            <pc:docMk/>
            <pc:sldMk cId="1560223163" sldId="289"/>
            <ac:picMk id="6" creationId="{3CD9378A-89DA-4FEF-8034-A1110C72A5CC}"/>
          </ac:picMkLst>
        </pc:picChg>
        <pc:picChg chg="add">
          <ac:chgData name="Megan Strant" userId="8629afa8-b0c7-4964-8cb8-9b101d777e22" providerId="ADAL" clId="{A15D4613-7CE9-4B64-BF49-06AAFAD9354A}" dt="2021-11-16T20:25:21.586" v="8913" actId="22"/>
          <ac:picMkLst>
            <pc:docMk/>
            <pc:sldMk cId="1560223163" sldId="289"/>
            <ac:picMk id="8" creationId="{EA11E30F-92C7-4016-90CF-215E5F3E03A6}"/>
          </ac:picMkLst>
        </pc:picChg>
      </pc:sldChg>
      <pc:sldChg chg="addSp modSp new mod modTransition modNotesTx">
        <pc:chgData name="Megan Strant" userId="8629afa8-b0c7-4964-8cb8-9b101d777e22" providerId="ADAL" clId="{A15D4613-7CE9-4B64-BF49-06AAFAD9354A}" dt="2021-11-16T22:40:37.424" v="13896"/>
        <pc:sldMkLst>
          <pc:docMk/>
          <pc:sldMk cId="2700450612" sldId="290"/>
        </pc:sldMkLst>
        <pc:spChg chg="add mod">
          <ac:chgData name="Megan Strant" userId="8629afa8-b0c7-4964-8cb8-9b101d777e22" providerId="ADAL" clId="{A15D4613-7CE9-4B64-BF49-06AAFAD9354A}" dt="2021-11-16T19:46:28.938" v="6439" actId="1037"/>
          <ac:spMkLst>
            <pc:docMk/>
            <pc:sldMk cId="2700450612" sldId="290"/>
            <ac:spMk id="7" creationId="{56C3174D-029C-4DF8-8A6D-471C97720EAE}"/>
          </ac:spMkLst>
        </pc:spChg>
        <pc:picChg chg="add mod">
          <ac:chgData name="Megan Strant" userId="8629afa8-b0c7-4964-8cb8-9b101d777e22" providerId="ADAL" clId="{A15D4613-7CE9-4B64-BF49-06AAFAD9354A}" dt="2021-11-16T19:46:17.154" v="6417" actId="1038"/>
          <ac:picMkLst>
            <pc:docMk/>
            <pc:sldMk cId="2700450612" sldId="290"/>
            <ac:picMk id="6" creationId="{15246227-A2BA-4346-910A-52EDBE6661F6}"/>
          </ac:picMkLst>
        </pc:picChg>
      </pc:sldChg>
      <pc:sldChg chg="addSp new mod modTransition modNotesTx">
        <pc:chgData name="Megan Strant" userId="8629afa8-b0c7-4964-8cb8-9b101d777e22" providerId="ADAL" clId="{A15D4613-7CE9-4B64-BF49-06AAFAD9354A}" dt="2021-11-16T22:40:41.170" v="13898"/>
        <pc:sldMkLst>
          <pc:docMk/>
          <pc:sldMk cId="840537707" sldId="291"/>
        </pc:sldMkLst>
        <pc:picChg chg="add">
          <ac:chgData name="Megan Strant" userId="8629afa8-b0c7-4964-8cb8-9b101d777e22" providerId="ADAL" clId="{A15D4613-7CE9-4B64-BF49-06AAFAD9354A}" dt="2021-11-16T19:53:26.730" v="6470" actId="22"/>
          <ac:picMkLst>
            <pc:docMk/>
            <pc:sldMk cId="840537707" sldId="291"/>
            <ac:picMk id="6" creationId="{FB67C759-8F64-46B2-BB65-F838A46A41E3}"/>
          </ac:picMkLst>
        </pc:picChg>
      </pc:sldChg>
      <pc:sldChg chg="addSp new mod modTransition modNotesTx">
        <pc:chgData name="Megan Strant" userId="8629afa8-b0c7-4964-8cb8-9b101d777e22" providerId="ADAL" clId="{A15D4613-7CE9-4B64-BF49-06AAFAD9354A}" dt="2021-11-16T22:40:45.684" v="13900"/>
        <pc:sldMkLst>
          <pc:docMk/>
          <pc:sldMk cId="3169616350" sldId="292"/>
        </pc:sldMkLst>
        <pc:picChg chg="add">
          <ac:chgData name="Megan Strant" userId="8629afa8-b0c7-4964-8cb8-9b101d777e22" providerId="ADAL" clId="{A15D4613-7CE9-4B64-BF49-06AAFAD9354A}" dt="2021-11-16T19:58:48.583" v="6472" actId="22"/>
          <ac:picMkLst>
            <pc:docMk/>
            <pc:sldMk cId="3169616350" sldId="292"/>
            <ac:picMk id="6" creationId="{8F161DA8-F97A-48E0-8E43-616A0572B4C4}"/>
          </ac:picMkLst>
        </pc:picChg>
      </pc:sldChg>
      <pc:sldChg chg="addSp delSp modSp new mod modTransition modAnim modNotesTx">
        <pc:chgData name="Megan Strant" userId="8629afa8-b0c7-4964-8cb8-9b101d777e22" providerId="ADAL" clId="{A15D4613-7CE9-4B64-BF49-06AAFAD9354A}" dt="2021-11-16T22:40:50.075" v="13902"/>
        <pc:sldMkLst>
          <pc:docMk/>
          <pc:sldMk cId="4101034906" sldId="293"/>
        </pc:sldMkLst>
        <pc:picChg chg="add del mod">
          <ac:chgData name="Megan Strant" userId="8629afa8-b0c7-4964-8cb8-9b101d777e22" providerId="ADAL" clId="{A15D4613-7CE9-4B64-BF49-06AAFAD9354A}" dt="2021-11-16T20:03:47.246" v="6476" actId="478"/>
          <ac:picMkLst>
            <pc:docMk/>
            <pc:sldMk cId="4101034906" sldId="293"/>
            <ac:picMk id="6" creationId="{FFDFC3ED-081D-48AB-A64A-DDDE610C374D}"/>
          </ac:picMkLst>
        </pc:picChg>
        <pc:picChg chg="add">
          <ac:chgData name="Megan Strant" userId="8629afa8-b0c7-4964-8cb8-9b101d777e22" providerId="ADAL" clId="{A15D4613-7CE9-4B64-BF49-06AAFAD9354A}" dt="2021-11-16T20:03:48.600" v="6477" actId="22"/>
          <ac:picMkLst>
            <pc:docMk/>
            <pc:sldMk cId="4101034906" sldId="293"/>
            <ac:picMk id="8" creationId="{0FED4CE3-3421-48EF-BF82-579EABBB3BCF}"/>
          </ac:picMkLst>
        </pc:picChg>
        <pc:picChg chg="add mod">
          <ac:chgData name="Megan Strant" userId="8629afa8-b0c7-4964-8cb8-9b101d777e22" providerId="ADAL" clId="{A15D4613-7CE9-4B64-BF49-06AAFAD9354A}" dt="2021-11-16T20:04:48.491" v="6482" actId="1076"/>
          <ac:picMkLst>
            <pc:docMk/>
            <pc:sldMk cId="4101034906" sldId="293"/>
            <ac:picMk id="10" creationId="{4E65B79C-4138-4441-AD24-3812319138E7}"/>
          </ac:picMkLst>
        </pc:pic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ata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4D04D-A403-4D20-B62C-A4875736BEE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1E935D3A-7BC7-4083-9FE4-BD29CBDF410C}">
      <dgm:prSet/>
      <dgm:spPr>
        <a:solidFill>
          <a:schemeClr val="accent2">
            <a:lumMod val="50000"/>
          </a:schemeClr>
        </a:solidFill>
      </dgm:spPr>
      <dgm:t>
        <a:bodyPr/>
        <a:lstStyle/>
        <a:p>
          <a:r>
            <a:rPr lang="en-AU"/>
            <a:t>Microsoft 365 Migrations</a:t>
          </a:r>
        </a:p>
      </dgm:t>
    </dgm:pt>
    <dgm:pt modelId="{E5CFC2C8-0A02-4748-9A9B-485ADB755DDF}" type="parTrans" cxnId="{B8F69668-7F01-4D34-AB47-5F6F05472AF2}">
      <dgm:prSet/>
      <dgm:spPr/>
      <dgm:t>
        <a:bodyPr/>
        <a:lstStyle/>
        <a:p>
          <a:endParaRPr lang="en-AU"/>
        </a:p>
      </dgm:t>
    </dgm:pt>
    <dgm:pt modelId="{19B8A47D-28CC-4B46-BC82-527EEDBD1375}" type="sibTrans" cxnId="{B8F69668-7F01-4D34-AB47-5F6F05472AF2}">
      <dgm:prSet/>
      <dgm:spPr/>
      <dgm:t>
        <a:bodyPr/>
        <a:lstStyle/>
        <a:p>
          <a:endParaRPr lang="en-AU"/>
        </a:p>
      </dgm:t>
    </dgm:pt>
    <dgm:pt modelId="{3323A653-2C44-4E7A-96AC-78B2A5180D6A}">
      <dgm:prSet/>
      <dgm:spPr>
        <a:solidFill>
          <a:schemeClr val="accent2">
            <a:lumMod val="50000"/>
          </a:schemeClr>
        </a:solidFill>
      </dgm:spPr>
      <dgm:t>
        <a:bodyPr/>
        <a:lstStyle/>
        <a:p>
          <a:r>
            <a:rPr lang="en-AU"/>
            <a:t>SaaS Implementations</a:t>
          </a:r>
        </a:p>
      </dgm:t>
    </dgm:pt>
    <dgm:pt modelId="{87CB3081-FB01-41C4-99BC-042F7EE5BDEF}" type="parTrans" cxnId="{E6D30BC0-A718-417B-AEC4-8368262E80E8}">
      <dgm:prSet/>
      <dgm:spPr/>
      <dgm:t>
        <a:bodyPr/>
        <a:lstStyle/>
        <a:p>
          <a:endParaRPr lang="en-AU"/>
        </a:p>
      </dgm:t>
    </dgm:pt>
    <dgm:pt modelId="{55187F91-7474-4E37-8FF7-322CD4A7047F}" type="sibTrans" cxnId="{E6D30BC0-A718-417B-AEC4-8368262E80E8}">
      <dgm:prSet/>
      <dgm:spPr/>
      <dgm:t>
        <a:bodyPr/>
        <a:lstStyle/>
        <a:p>
          <a:endParaRPr lang="en-AU"/>
        </a:p>
      </dgm:t>
    </dgm:pt>
    <dgm:pt modelId="{84D3B27E-BAB7-48A1-BA69-4D664260EC85}">
      <dgm:prSet/>
      <dgm:spPr>
        <a:solidFill>
          <a:schemeClr val="accent2">
            <a:lumMod val="50000"/>
          </a:schemeClr>
        </a:solidFill>
      </dgm:spPr>
      <dgm:t>
        <a:bodyPr/>
        <a:lstStyle/>
        <a:p>
          <a:r>
            <a:rPr lang="en-AU"/>
            <a:t>Voice/ Calling </a:t>
          </a:r>
        </a:p>
      </dgm:t>
    </dgm:pt>
    <dgm:pt modelId="{E8FD3722-4FDF-492F-9710-77490D3C3461}" type="parTrans" cxnId="{1851E2F0-EB6B-4E67-A5F6-C7942D2BC716}">
      <dgm:prSet/>
      <dgm:spPr/>
      <dgm:t>
        <a:bodyPr/>
        <a:lstStyle/>
        <a:p>
          <a:endParaRPr lang="en-AU"/>
        </a:p>
      </dgm:t>
    </dgm:pt>
    <dgm:pt modelId="{32A20CA0-16C9-4E53-B606-86FB958EF722}" type="sibTrans" cxnId="{1851E2F0-EB6B-4E67-A5F6-C7942D2BC716}">
      <dgm:prSet/>
      <dgm:spPr/>
      <dgm:t>
        <a:bodyPr/>
        <a:lstStyle/>
        <a:p>
          <a:endParaRPr lang="en-AU"/>
        </a:p>
      </dgm:t>
    </dgm:pt>
    <dgm:pt modelId="{26A4F5C4-E88C-49E1-B31A-233893F7A1B1}">
      <dgm:prSet/>
      <dgm:spPr>
        <a:solidFill>
          <a:schemeClr val="accent2">
            <a:lumMod val="50000"/>
          </a:schemeClr>
        </a:solidFill>
      </dgm:spPr>
      <dgm:t>
        <a:bodyPr/>
        <a:lstStyle/>
        <a:p>
          <a:r>
            <a:rPr lang="en-AU"/>
            <a:t>Intune</a:t>
          </a:r>
        </a:p>
      </dgm:t>
    </dgm:pt>
    <dgm:pt modelId="{A31D38CE-68D2-40FA-AA42-910AEF1F9C81}" type="parTrans" cxnId="{F80B6747-BE04-494F-A8CA-90A4C6D6C9C3}">
      <dgm:prSet/>
      <dgm:spPr/>
      <dgm:t>
        <a:bodyPr/>
        <a:lstStyle/>
        <a:p>
          <a:endParaRPr lang="en-AU"/>
        </a:p>
      </dgm:t>
    </dgm:pt>
    <dgm:pt modelId="{BDF6D513-D5FE-4290-B55F-AE7810F9A2E4}" type="sibTrans" cxnId="{F80B6747-BE04-494F-A8CA-90A4C6D6C9C3}">
      <dgm:prSet/>
      <dgm:spPr/>
      <dgm:t>
        <a:bodyPr/>
        <a:lstStyle/>
        <a:p>
          <a:endParaRPr lang="en-AU"/>
        </a:p>
      </dgm:t>
    </dgm:pt>
    <dgm:pt modelId="{5143FD01-025D-4D2B-B5E9-A68C87EAD9FB}">
      <dgm:prSet/>
      <dgm:spPr>
        <a:solidFill>
          <a:schemeClr val="accent2">
            <a:lumMod val="50000"/>
          </a:schemeClr>
        </a:solidFill>
      </dgm:spPr>
      <dgm:t>
        <a:bodyPr/>
        <a:lstStyle/>
        <a:p>
          <a:r>
            <a:rPr lang="en-AU" dirty="0"/>
            <a:t>MFA &amp; MDM</a:t>
          </a:r>
        </a:p>
      </dgm:t>
    </dgm:pt>
    <dgm:pt modelId="{7B6018AA-491B-4B3D-A9B9-142013CFA5BC}" type="parTrans" cxnId="{E043962B-E0BE-414D-8238-421F760338FF}">
      <dgm:prSet/>
      <dgm:spPr/>
      <dgm:t>
        <a:bodyPr/>
        <a:lstStyle/>
        <a:p>
          <a:endParaRPr lang="en-AU"/>
        </a:p>
      </dgm:t>
    </dgm:pt>
    <dgm:pt modelId="{AFCFD74B-FD0B-40DA-9550-08EC5F5B37BE}" type="sibTrans" cxnId="{E043962B-E0BE-414D-8238-421F760338FF}">
      <dgm:prSet/>
      <dgm:spPr/>
      <dgm:t>
        <a:bodyPr/>
        <a:lstStyle/>
        <a:p>
          <a:endParaRPr lang="en-AU"/>
        </a:p>
      </dgm:t>
    </dgm:pt>
    <dgm:pt modelId="{73D88F0D-87A4-4FAC-BF19-F97540685395}">
      <dgm:prSet/>
      <dgm:spPr>
        <a:solidFill>
          <a:schemeClr val="accent2">
            <a:lumMod val="50000"/>
          </a:schemeClr>
        </a:solidFill>
      </dgm:spPr>
      <dgm:t>
        <a:bodyPr/>
        <a:lstStyle/>
        <a:p>
          <a:r>
            <a:rPr lang="en-AU" dirty="0"/>
            <a:t>Modern Ways of Working</a:t>
          </a:r>
        </a:p>
      </dgm:t>
    </dgm:pt>
    <dgm:pt modelId="{4ABA8D7E-8E3D-479C-9D9A-2A23BE22560A}" type="parTrans" cxnId="{6C30421F-A2A7-4A74-9787-D957D064C9A7}">
      <dgm:prSet/>
      <dgm:spPr/>
      <dgm:t>
        <a:bodyPr/>
        <a:lstStyle/>
        <a:p>
          <a:endParaRPr lang="en-AU"/>
        </a:p>
      </dgm:t>
    </dgm:pt>
    <dgm:pt modelId="{F9F0FC91-CBC8-4C84-9EBB-3836901F6913}" type="sibTrans" cxnId="{6C30421F-A2A7-4A74-9787-D957D064C9A7}">
      <dgm:prSet/>
      <dgm:spPr/>
      <dgm:t>
        <a:bodyPr/>
        <a:lstStyle/>
        <a:p>
          <a:endParaRPr lang="en-AU"/>
        </a:p>
      </dgm:t>
    </dgm:pt>
    <dgm:pt modelId="{7E04A946-5526-49A4-8F13-27ACA5E2A26E}" type="pres">
      <dgm:prSet presAssocID="{FBF4D04D-A403-4D20-B62C-A4875736BEE1}" presName="diagram" presStyleCnt="0">
        <dgm:presLayoutVars>
          <dgm:dir/>
          <dgm:resizeHandles val="exact"/>
        </dgm:presLayoutVars>
      </dgm:prSet>
      <dgm:spPr/>
    </dgm:pt>
    <dgm:pt modelId="{5D05F60C-B4EA-4AA2-9287-CC3852894DA0}" type="pres">
      <dgm:prSet presAssocID="{1E935D3A-7BC7-4083-9FE4-BD29CBDF410C}" presName="node" presStyleLbl="node1" presStyleIdx="0" presStyleCnt="6">
        <dgm:presLayoutVars>
          <dgm:bulletEnabled val="1"/>
        </dgm:presLayoutVars>
      </dgm:prSet>
      <dgm:spPr/>
    </dgm:pt>
    <dgm:pt modelId="{D038DC6F-F336-4EF6-B321-5C3AC62CBBA3}" type="pres">
      <dgm:prSet presAssocID="{19B8A47D-28CC-4B46-BC82-527EEDBD1375}" presName="sibTrans" presStyleCnt="0"/>
      <dgm:spPr/>
    </dgm:pt>
    <dgm:pt modelId="{A6582204-973E-4268-8AD4-FD796BAE737B}" type="pres">
      <dgm:prSet presAssocID="{3323A653-2C44-4E7A-96AC-78B2A5180D6A}" presName="node" presStyleLbl="node1" presStyleIdx="1" presStyleCnt="6">
        <dgm:presLayoutVars>
          <dgm:bulletEnabled val="1"/>
        </dgm:presLayoutVars>
      </dgm:prSet>
      <dgm:spPr/>
    </dgm:pt>
    <dgm:pt modelId="{ABB7E46D-DAE7-4312-88DD-FF8DD6F0F384}" type="pres">
      <dgm:prSet presAssocID="{55187F91-7474-4E37-8FF7-322CD4A7047F}" presName="sibTrans" presStyleCnt="0"/>
      <dgm:spPr/>
    </dgm:pt>
    <dgm:pt modelId="{D7D09C34-E4F3-4B04-88D2-3F3D7ED5B4F9}" type="pres">
      <dgm:prSet presAssocID="{84D3B27E-BAB7-48A1-BA69-4D664260EC85}" presName="node" presStyleLbl="node1" presStyleIdx="2" presStyleCnt="6">
        <dgm:presLayoutVars>
          <dgm:bulletEnabled val="1"/>
        </dgm:presLayoutVars>
      </dgm:prSet>
      <dgm:spPr/>
    </dgm:pt>
    <dgm:pt modelId="{08652ABC-D2C7-4A8A-AA73-37D267AF78BE}" type="pres">
      <dgm:prSet presAssocID="{32A20CA0-16C9-4E53-B606-86FB958EF722}" presName="sibTrans" presStyleCnt="0"/>
      <dgm:spPr/>
    </dgm:pt>
    <dgm:pt modelId="{27C2E243-3089-4B18-ACEE-0C93B2A07086}" type="pres">
      <dgm:prSet presAssocID="{26A4F5C4-E88C-49E1-B31A-233893F7A1B1}" presName="node" presStyleLbl="node1" presStyleIdx="3" presStyleCnt="6">
        <dgm:presLayoutVars>
          <dgm:bulletEnabled val="1"/>
        </dgm:presLayoutVars>
      </dgm:prSet>
      <dgm:spPr/>
    </dgm:pt>
    <dgm:pt modelId="{633499C2-8589-4AA3-8254-1EF92AB1A625}" type="pres">
      <dgm:prSet presAssocID="{BDF6D513-D5FE-4290-B55F-AE7810F9A2E4}" presName="sibTrans" presStyleCnt="0"/>
      <dgm:spPr/>
    </dgm:pt>
    <dgm:pt modelId="{91BF2B6D-226A-41E3-923A-46037C1A5F44}" type="pres">
      <dgm:prSet presAssocID="{5143FD01-025D-4D2B-B5E9-A68C87EAD9FB}" presName="node" presStyleLbl="node1" presStyleIdx="4" presStyleCnt="6">
        <dgm:presLayoutVars>
          <dgm:bulletEnabled val="1"/>
        </dgm:presLayoutVars>
      </dgm:prSet>
      <dgm:spPr/>
    </dgm:pt>
    <dgm:pt modelId="{39684533-4B61-4DA6-B9E6-BAE0EC0C362C}" type="pres">
      <dgm:prSet presAssocID="{AFCFD74B-FD0B-40DA-9550-08EC5F5B37BE}" presName="sibTrans" presStyleCnt="0"/>
      <dgm:spPr/>
    </dgm:pt>
    <dgm:pt modelId="{2EC14483-01F1-4140-A0BC-F68664F166C9}" type="pres">
      <dgm:prSet presAssocID="{73D88F0D-87A4-4FAC-BF19-F97540685395}" presName="node" presStyleLbl="node1" presStyleIdx="5" presStyleCnt="6">
        <dgm:presLayoutVars>
          <dgm:bulletEnabled val="1"/>
        </dgm:presLayoutVars>
      </dgm:prSet>
      <dgm:spPr/>
    </dgm:pt>
  </dgm:ptLst>
  <dgm:cxnLst>
    <dgm:cxn modelId="{973F2203-C18E-45AE-A2D9-7C1FBC1F2A51}" type="presOf" srcId="{FBF4D04D-A403-4D20-B62C-A4875736BEE1}" destId="{7E04A946-5526-49A4-8F13-27ACA5E2A26E}" srcOrd="0" destOrd="0" presId="urn:microsoft.com/office/officeart/2005/8/layout/default"/>
    <dgm:cxn modelId="{4AB2360A-1673-4E2E-8919-9D171AE60634}" type="presOf" srcId="{5143FD01-025D-4D2B-B5E9-A68C87EAD9FB}" destId="{91BF2B6D-226A-41E3-923A-46037C1A5F44}" srcOrd="0" destOrd="0" presId="urn:microsoft.com/office/officeart/2005/8/layout/default"/>
    <dgm:cxn modelId="{2398F013-0A95-4CE2-80F6-CD9D397AE2F6}" type="presOf" srcId="{84D3B27E-BAB7-48A1-BA69-4D664260EC85}" destId="{D7D09C34-E4F3-4B04-88D2-3F3D7ED5B4F9}" srcOrd="0" destOrd="0" presId="urn:microsoft.com/office/officeart/2005/8/layout/default"/>
    <dgm:cxn modelId="{6C30421F-A2A7-4A74-9787-D957D064C9A7}" srcId="{FBF4D04D-A403-4D20-B62C-A4875736BEE1}" destId="{73D88F0D-87A4-4FAC-BF19-F97540685395}" srcOrd="5" destOrd="0" parTransId="{4ABA8D7E-8E3D-479C-9D9A-2A23BE22560A}" sibTransId="{F9F0FC91-CBC8-4C84-9EBB-3836901F6913}"/>
    <dgm:cxn modelId="{E043962B-E0BE-414D-8238-421F760338FF}" srcId="{FBF4D04D-A403-4D20-B62C-A4875736BEE1}" destId="{5143FD01-025D-4D2B-B5E9-A68C87EAD9FB}" srcOrd="4" destOrd="0" parTransId="{7B6018AA-491B-4B3D-A9B9-142013CFA5BC}" sibTransId="{AFCFD74B-FD0B-40DA-9550-08EC5F5B37BE}"/>
    <dgm:cxn modelId="{F80B6747-BE04-494F-A8CA-90A4C6D6C9C3}" srcId="{FBF4D04D-A403-4D20-B62C-A4875736BEE1}" destId="{26A4F5C4-E88C-49E1-B31A-233893F7A1B1}" srcOrd="3" destOrd="0" parTransId="{A31D38CE-68D2-40FA-AA42-910AEF1F9C81}" sibTransId="{BDF6D513-D5FE-4290-B55F-AE7810F9A2E4}"/>
    <dgm:cxn modelId="{22BB3648-FE3F-4084-A7C1-6A3A1E36C00D}" type="presOf" srcId="{26A4F5C4-E88C-49E1-B31A-233893F7A1B1}" destId="{27C2E243-3089-4B18-ACEE-0C93B2A07086}" srcOrd="0" destOrd="0" presId="urn:microsoft.com/office/officeart/2005/8/layout/default"/>
    <dgm:cxn modelId="{B8F69668-7F01-4D34-AB47-5F6F05472AF2}" srcId="{FBF4D04D-A403-4D20-B62C-A4875736BEE1}" destId="{1E935D3A-7BC7-4083-9FE4-BD29CBDF410C}" srcOrd="0" destOrd="0" parTransId="{E5CFC2C8-0A02-4748-9A9B-485ADB755DDF}" sibTransId="{19B8A47D-28CC-4B46-BC82-527EEDBD1375}"/>
    <dgm:cxn modelId="{ED6CE774-7EE1-4D80-8317-814DD84B38F2}" type="presOf" srcId="{3323A653-2C44-4E7A-96AC-78B2A5180D6A}" destId="{A6582204-973E-4268-8AD4-FD796BAE737B}" srcOrd="0" destOrd="0" presId="urn:microsoft.com/office/officeart/2005/8/layout/default"/>
    <dgm:cxn modelId="{70A20F99-4A2C-423D-A85B-6A71BE46E8EB}" type="presOf" srcId="{73D88F0D-87A4-4FAC-BF19-F97540685395}" destId="{2EC14483-01F1-4140-A0BC-F68664F166C9}" srcOrd="0" destOrd="0" presId="urn:microsoft.com/office/officeart/2005/8/layout/default"/>
    <dgm:cxn modelId="{E6D30BC0-A718-417B-AEC4-8368262E80E8}" srcId="{FBF4D04D-A403-4D20-B62C-A4875736BEE1}" destId="{3323A653-2C44-4E7A-96AC-78B2A5180D6A}" srcOrd="1" destOrd="0" parTransId="{87CB3081-FB01-41C4-99BC-042F7EE5BDEF}" sibTransId="{55187F91-7474-4E37-8FF7-322CD4A7047F}"/>
    <dgm:cxn modelId="{610A33C7-A181-4B05-B3FF-A3C31F69070C}" type="presOf" srcId="{1E935D3A-7BC7-4083-9FE4-BD29CBDF410C}" destId="{5D05F60C-B4EA-4AA2-9287-CC3852894DA0}" srcOrd="0" destOrd="0" presId="urn:microsoft.com/office/officeart/2005/8/layout/default"/>
    <dgm:cxn modelId="{1851E2F0-EB6B-4E67-A5F6-C7942D2BC716}" srcId="{FBF4D04D-A403-4D20-B62C-A4875736BEE1}" destId="{84D3B27E-BAB7-48A1-BA69-4D664260EC85}" srcOrd="2" destOrd="0" parTransId="{E8FD3722-4FDF-492F-9710-77490D3C3461}" sibTransId="{32A20CA0-16C9-4E53-B606-86FB958EF722}"/>
    <dgm:cxn modelId="{26D844D2-987C-451B-9743-46CBCBE46358}" type="presParOf" srcId="{7E04A946-5526-49A4-8F13-27ACA5E2A26E}" destId="{5D05F60C-B4EA-4AA2-9287-CC3852894DA0}" srcOrd="0" destOrd="0" presId="urn:microsoft.com/office/officeart/2005/8/layout/default"/>
    <dgm:cxn modelId="{F871AB42-C8DE-404C-B209-9CCD4BB15D3A}" type="presParOf" srcId="{7E04A946-5526-49A4-8F13-27ACA5E2A26E}" destId="{D038DC6F-F336-4EF6-B321-5C3AC62CBBA3}" srcOrd="1" destOrd="0" presId="urn:microsoft.com/office/officeart/2005/8/layout/default"/>
    <dgm:cxn modelId="{7421180D-A0C1-4926-9F76-77DFC9C77769}" type="presParOf" srcId="{7E04A946-5526-49A4-8F13-27ACA5E2A26E}" destId="{A6582204-973E-4268-8AD4-FD796BAE737B}" srcOrd="2" destOrd="0" presId="urn:microsoft.com/office/officeart/2005/8/layout/default"/>
    <dgm:cxn modelId="{FD0E67DA-0ADC-4D20-B01A-834A4EEFDF23}" type="presParOf" srcId="{7E04A946-5526-49A4-8F13-27ACA5E2A26E}" destId="{ABB7E46D-DAE7-4312-88DD-FF8DD6F0F384}" srcOrd="3" destOrd="0" presId="urn:microsoft.com/office/officeart/2005/8/layout/default"/>
    <dgm:cxn modelId="{78A7F646-AD58-4F5E-B973-8CC8C00D537E}" type="presParOf" srcId="{7E04A946-5526-49A4-8F13-27ACA5E2A26E}" destId="{D7D09C34-E4F3-4B04-88D2-3F3D7ED5B4F9}" srcOrd="4" destOrd="0" presId="urn:microsoft.com/office/officeart/2005/8/layout/default"/>
    <dgm:cxn modelId="{69907701-5016-4273-80F9-F2B5EF4BACD5}" type="presParOf" srcId="{7E04A946-5526-49A4-8F13-27ACA5E2A26E}" destId="{08652ABC-D2C7-4A8A-AA73-37D267AF78BE}" srcOrd="5" destOrd="0" presId="urn:microsoft.com/office/officeart/2005/8/layout/default"/>
    <dgm:cxn modelId="{16B3E7FC-DFDA-41F1-A47D-82CBE0E8D080}" type="presParOf" srcId="{7E04A946-5526-49A4-8F13-27ACA5E2A26E}" destId="{27C2E243-3089-4B18-ACEE-0C93B2A07086}" srcOrd="6" destOrd="0" presId="urn:microsoft.com/office/officeart/2005/8/layout/default"/>
    <dgm:cxn modelId="{BCC2B09D-5CC3-4184-A6DC-E9EB02F75F9F}" type="presParOf" srcId="{7E04A946-5526-49A4-8F13-27ACA5E2A26E}" destId="{633499C2-8589-4AA3-8254-1EF92AB1A625}" srcOrd="7" destOrd="0" presId="urn:microsoft.com/office/officeart/2005/8/layout/default"/>
    <dgm:cxn modelId="{7AE0C277-95E4-4EF2-8A02-CECE44CED7D1}" type="presParOf" srcId="{7E04A946-5526-49A4-8F13-27ACA5E2A26E}" destId="{91BF2B6D-226A-41E3-923A-46037C1A5F44}" srcOrd="8" destOrd="0" presId="urn:microsoft.com/office/officeart/2005/8/layout/default"/>
    <dgm:cxn modelId="{5CE3CB51-FFF9-4343-954B-EA54D68D43EA}" type="presParOf" srcId="{7E04A946-5526-49A4-8F13-27ACA5E2A26E}" destId="{39684533-4B61-4DA6-B9E6-BAE0EC0C362C}" srcOrd="9" destOrd="0" presId="urn:microsoft.com/office/officeart/2005/8/layout/default"/>
    <dgm:cxn modelId="{E44E754E-D030-4D33-BC54-250E5E55A0C3}" type="presParOf" srcId="{7E04A946-5526-49A4-8F13-27ACA5E2A26E}" destId="{2EC14483-01F1-4140-A0BC-F68664F166C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77F824-5743-4811-98E6-32C6E744D89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42FEA52-6954-4869-85A4-0C1481024F59}">
      <dgm:prSet/>
      <dgm:spPr/>
      <dgm:t>
        <a:bodyPr/>
        <a:lstStyle/>
        <a:p>
          <a:r>
            <a:rPr lang="en-AU"/>
            <a:t>Change theory and models</a:t>
          </a:r>
          <a:endParaRPr lang="en-US"/>
        </a:p>
      </dgm:t>
    </dgm:pt>
    <dgm:pt modelId="{938626D8-BD2C-46FA-B6C7-72363BB87578}" type="parTrans" cxnId="{0AB396F1-BD71-4B95-99D2-02E404B2575F}">
      <dgm:prSet/>
      <dgm:spPr/>
      <dgm:t>
        <a:bodyPr/>
        <a:lstStyle/>
        <a:p>
          <a:endParaRPr lang="en-US"/>
        </a:p>
      </dgm:t>
    </dgm:pt>
    <dgm:pt modelId="{483EA054-B150-4F86-A919-1A5A71CB952F}" type="sibTrans" cxnId="{0AB396F1-BD71-4B95-99D2-02E404B2575F}">
      <dgm:prSet/>
      <dgm:spPr/>
      <dgm:t>
        <a:bodyPr/>
        <a:lstStyle/>
        <a:p>
          <a:endParaRPr lang="en-US"/>
        </a:p>
      </dgm:t>
    </dgm:pt>
    <dgm:pt modelId="{2E30A99C-3FAB-46EF-BBA1-C81C0BB3858E}">
      <dgm:prSet/>
      <dgm:spPr/>
      <dgm:t>
        <a:bodyPr/>
        <a:lstStyle/>
        <a:p>
          <a:r>
            <a:rPr lang="en-AU"/>
            <a:t>The Learning Pit</a:t>
          </a:r>
          <a:endParaRPr lang="en-US"/>
        </a:p>
      </dgm:t>
    </dgm:pt>
    <dgm:pt modelId="{C284B28E-64E0-4F54-8EF1-45FC166A0538}" type="parTrans" cxnId="{F8FD6FAF-930D-4788-8A88-BF658DB4FF30}">
      <dgm:prSet/>
      <dgm:spPr/>
      <dgm:t>
        <a:bodyPr/>
        <a:lstStyle/>
        <a:p>
          <a:endParaRPr lang="en-US"/>
        </a:p>
      </dgm:t>
    </dgm:pt>
    <dgm:pt modelId="{9E5A215C-A9C8-499E-8E2F-B905F127D13C}" type="sibTrans" cxnId="{F8FD6FAF-930D-4788-8A88-BF658DB4FF30}">
      <dgm:prSet/>
      <dgm:spPr/>
      <dgm:t>
        <a:bodyPr/>
        <a:lstStyle/>
        <a:p>
          <a:endParaRPr lang="en-US"/>
        </a:p>
      </dgm:t>
    </dgm:pt>
    <dgm:pt modelId="{48CD8E51-F851-45A5-9CC6-A3D813E787DB}">
      <dgm:prSet/>
      <dgm:spPr/>
      <dgm:t>
        <a:bodyPr/>
        <a:lstStyle/>
        <a:p>
          <a:r>
            <a:rPr lang="en-AU" dirty="0"/>
            <a:t>Change Agents</a:t>
          </a:r>
          <a:endParaRPr lang="en-US" dirty="0"/>
        </a:p>
      </dgm:t>
    </dgm:pt>
    <dgm:pt modelId="{BD6824A5-C2B8-41C1-8946-4B3098B103AD}" type="parTrans" cxnId="{B7EA7271-058E-4734-9B58-339ABFFCE229}">
      <dgm:prSet/>
      <dgm:spPr/>
      <dgm:t>
        <a:bodyPr/>
        <a:lstStyle/>
        <a:p>
          <a:endParaRPr lang="en-US"/>
        </a:p>
      </dgm:t>
    </dgm:pt>
    <dgm:pt modelId="{3B756F60-D901-432E-9238-6C5A7E20F4A0}" type="sibTrans" cxnId="{B7EA7271-058E-4734-9B58-339ABFFCE229}">
      <dgm:prSet/>
      <dgm:spPr/>
      <dgm:t>
        <a:bodyPr/>
        <a:lstStyle/>
        <a:p>
          <a:endParaRPr lang="en-US"/>
        </a:p>
      </dgm:t>
    </dgm:pt>
    <dgm:pt modelId="{6D69E7FF-EF74-412F-AE88-D2BCC6628932}">
      <dgm:prSet/>
      <dgm:spPr/>
      <dgm:t>
        <a:bodyPr/>
        <a:lstStyle/>
        <a:p>
          <a:r>
            <a:rPr lang="en-AU" dirty="0"/>
            <a:t>Key Change Management templates</a:t>
          </a:r>
          <a:endParaRPr lang="en-US" dirty="0"/>
        </a:p>
      </dgm:t>
    </dgm:pt>
    <dgm:pt modelId="{2493FA9F-952E-4DCB-99A0-7766A9063A23}" type="parTrans" cxnId="{13D26682-FA34-4B50-A931-E44AC0FC2319}">
      <dgm:prSet/>
      <dgm:spPr/>
      <dgm:t>
        <a:bodyPr/>
        <a:lstStyle/>
        <a:p>
          <a:endParaRPr lang="en-US"/>
        </a:p>
      </dgm:t>
    </dgm:pt>
    <dgm:pt modelId="{A63A0A94-F4D1-44E9-8C26-59723DBA1AF6}" type="sibTrans" cxnId="{13D26682-FA34-4B50-A931-E44AC0FC2319}">
      <dgm:prSet/>
      <dgm:spPr/>
      <dgm:t>
        <a:bodyPr/>
        <a:lstStyle/>
        <a:p>
          <a:endParaRPr lang="en-US"/>
        </a:p>
      </dgm:t>
    </dgm:pt>
    <dgm:pt modelId="{5FCB5502-B383-456E-B671-E1156B3D7F28}" type="pres">
      <dgm:prSet presAssocID="{7C77F824-5743-4811-98E6-32C6E744D89B}" presName="vert0" presStyleCnt="0">
        <dgm:presLayoutVars>
          <dgm:dir/>
          <dgm:animOne val="branch"/>
          <dgm:animLvl val="lvl"/>
        </dgm:presLayoutVars>
      </dgm:prSet>
      <dgm:spPr/>
    </dgm:pt>
    <dgm:pt modelId="{074FF761-BE33-4C72-B682-5B02867BD780}" type="pres">
      <dgm:prSet presAssocID="{142FEA52-6954-4869-85A4-0C1481024F59}" presName="thickLine" presStyleLbl="alignNode1" presStyleIdx="0" presStyleCnt="4"/>
      <dgm:spPr/>
    </dgm:pt>
    <dgm:pt modelId="{5725FC4C-DABD-4C7A-A96B-05AE10BAD575}" type="pres">
      <dgm:prSet presAssocID="{142FEA52-6954-4869-85A4-0C1481024F59}" presName="horz1" presStyleCnt="0"/>
      <dgm:spPr/>
    </dgm:pt>
    <dgm:pt modelId="{7D9A4164-0BAB-4946-89E3-7C4EB1808859}" type="pres">
      <dgm:prSet presAssocID="{142FEA52-6954-4869-85A4-0C1481024F59}" presName="tx1" presStyleLbl="revTx" presStyleIdx="0" presStyleCnt="4"/>
      <dgm:spPr/>
    </dgm:pt>
    <dgm:pt modelId="{C6E65BC2-8CDA-48D7-BE4F-44E5916441C4}" type="pres">
      <dgm:prSet presAssocID="{142FEA52-6954-4869-85A4-0C1481024F59}" presName="vert1" presStyleCnt="0"/>
      <dgm:spPr/>
    </dgm:pt>
    <dgm:pt modelId="{370595E3-B134-4412-A45A-7FDEAB4E2795}" type="pres">
      <dgm:prSet presAssocID="{2E30A99C-3FAB-46EF-BBA1-C81C0BB3858E}" presName="thickLine" presStyleLbl="alignNode1" presStyleIdx="1" presStyleCnt="4"/>
      <dgm:spPr/>
    </dgm:pt>
    <dgm:pt modelId="{C5714DA9-6E59-42EF-BF6A-CEC108CB512B}" type="pres">
      <dgm:prSet presAssocID="{2E30A99C-3FAB-46EF-BBA1-C81C0BB3858E}" presName="horz1" presStyleCnt="0"/>
      <dgm:spPr/>
    </dgm:pt>
    <dgm:pt modelId="{97F1B194-68AD-4142-95F9-6BF79AC62827}" type="pres">
      <dgm:prSet presAssocID="{2E30A99C-3FAB-46EF-BBA1-C81C0BB3858E}" presName="tx1" presStyleLbl="revTx" presStyleIdx="1" presStyleCnt="4"/>
      <dgm:spPr/>
    </dgm:pt>
    <dgm:pt modelId="{391EDA60-49A3-4EC5-A5E8-CA14FFD08F1B}" type="pres">
      <dgm:prSet presAssocID="{2E30A99C-3FAB-46EF-BBA1-C81C0BB3858E}" presName="vert1" presStyleCnt="0"/>
      <dgm:spPr/>
    </dgm:pt>
    <dgm:pt modelId="{601F32DA-5F80-4B93-817E-7BFD8D01F9CA}" type="pres">
      <dgm:prSet presAssocID="{48CD8E51-F851-45A5-9CC6-A3D813E787DB}" presName="thickLine" presStyleLbl="alignNode1" presStyleIdx="2" presStyleCnt="4"/>
      <dgm:spPr/>
    </dgm:pt>
    <dgm:pt modelId="{50A944BC-8F77-4FD3-B024-F36B7D89B8AE}" type="pres">
      <dgm:prSet presAssocID="{48CD8E51-F851-45A5-9CC6-A3D813E787DB}" presName="horz1" presStyleCnt="0"/>
      <dgm:spPr/>
    </dgm:pt>
    <dgm:pt modelId="{2DC81826-2528-424C-844D-4B262D41681D}" type="pres">
      <dgm:prSet presAssocID="{48CD8E51-F851-45A5-9CC6-A3D813E787DB}" presName="tx1" presStyleLbl="revTx" presStyleIdx="2" presStyleCnt="4"/>
      <dgm:spPr/>
    </dgm:pt>
    <dgm:pt modelId="{BFB4BBA5-EF4E-4968-968B-F00FD2375C65}" type="pres">
      <dgm:prSet presAssocID="{48CD8E51-F851-45A5-9CC6-A3D813E787DB}" presName="vert1" presStyleCnt="0"/>
      <dgm:spPr/>
    </dgm:pt>
    <dgm:pt modelId="{25C1192E-9CA2-410C-B513-112C8A860441}" type="pres">
      <dgm:prSet presAssocID="{6D69E7FF-EF74-412F-AE88-D2BCC6628932}" presName="thickLine" presStyleLbl="alignNode1" presStyleIdx="3" presStyleCnt="4"/>
      <dgm:spPr/>
    </dgm:pt>
    <dgm:pt modelId="{98A3413F-5135-46B1-B1C5-28CE78495D64}" type="pres">
      <dgm:prSet presAssocID="{6D69E7FF-EF74-412F-AE88-D2BCC6628932}" presName="horz1" presStyleCnt="0"/>
      <dgm:spPr/>
    </dgm:pt>
    <dgm:pt modelId="{09AC9AC4-77DA-4B4C-9178-30FCD058C1F3}" type="pres">
      <dgm:prSet presAssocID="{6D69E7FF-EF74-412F-AE88-D2BCC6628932}" presName="tx1" presStyleLbl="revTx" presStyleIdx="3" presStyleCnt="4"/>
      <dgm:spPr/>
    </dgm:pt>
    <dgm:pt modelId="{8998C852-1FDE-4E6E-8C91-4A3887F85F50}" type="pres">
      <dgm:prSet presAssocID="{6D69E7FF-EF74-412F-AE88-D2BCC6628932}" presName="vert1" presStyleCnt="0"/>
      <dgm:spPr/>
    </dgm:pt>
  </dgm:ptLst>
  <dgm:cxnLst>
    <dgm:cxn modelId="{B7EA7271-058E-4734-9B58-339ABFFCE229}" srcId="{7C77F824-5743-4811-98E6-32C6E744D89B}" destId="{48CD8E51-F851-45A5-9CC6-A3D813E787DB}" srcOrd="2" destOrd="0" parTransId="{BD6824A5-C2B8-41C1-8946-4B3098B103AD}" sibTransId="{3B756F60-D901-432E-9238-6C5A7E20F4A0}"/>
    <dgm:cxn modelId="{F6FE8474-06D0-4A2D-B483-0F2F500EF155}" type="presOf" srcId="{6D69E7FF-EF74-412F-AE88-D2BCC6628932}" destId="{09AC9AC4-77DA-4B4C-9178-30FCD058C1F3}" srcOrd="0" destOrd="0" presId="urn:microsoft.com/office/officeart/2008/layout/LinedList"/>
    <dgm:cxn modelId="{12324455-BC9F-451B-8DB6-DEC8EC1E04CA}" type="presOf" srcId="{7C77F824-5743-4811-98E6-32C6E744D89B}" destId="{5FCB5502-B383-456E-B671-E1156B3D7F28}" srcOrd="0" destOrd="0" presId="urn:microsoft.com/office/officeart/2008/layout/LinedList"/>
    <dgm:cxn modelId="{13D26682-FA34-4B50-A931-E44AC0FC2319}" srcId="{7C77F824-5743-4811-98E6-32C6E744D89B}" destId="{6D69E7FF-EF74-412F-AE88-D2BCC6628932}" srcOrd="3" destOrd="0" parTransId="{2493FA9F-952E-4DCB-99A0-7766A9063A23}" sibTransId="{A63A0A94-F4D1-44E9-8C26-59723DBA1AF6}"/>
    <dgm:cxn modelId="{F8FD6FAF-930D-4788-8A88-BF658DB4FF30}" srcId="{7C77F824-5743-4811-98E6-32C6E744D89B}" destId="{2E30A99C-3FAB-46EF-BBA1-C81C0BB3858E}" srcOrd="1" destOrd="0" parTransId="{C284B28E-64E0-4F54-8EF1-45FC166A0538}" sibTransId="{9E5A215C-A9C8-499E-8E2F-B905F127D13C}"/>
    <dgm:cxn modelId="{F67D64BC-1EBF-4548-9089-DBD05FA8FAFA}" type="presOf" srcId="{2E30A99C-3FAB-46EF-BBA1-C81C0BB3858E}" destId="{97F1B194-68AD-4142-95F9-6BF79AC62827}" srcOrd="0" destOrd="0" presId="urn:microsoft.com/office/officeart/2008/layout/LinedList"/>
    <dgm:cxn modelId="{8513EFCE-6F00-45B4-9687-558D239A1319}" type="presOf" srcId="{142FEA52-6954-4869-85A4-0C1481024F59}" destId="{7D9A4164-0BAB-4946-89E3-7C4EB1808859}" srcOrd="0" destOrd="0" presId="urn:microsoft.com/office/officeart/2008/layout/LinedList"/>
    <dgm:cxn modelId="{1226D1D5-D295-4C95-805B-989026AC1E8C}" type="presOf" srcId="{48CD8E51-F851-45A5-9CC6-A3D813E787DB}" destId="{2DC81826-2528-424C-844D-4B262D41681D}" srcOrd="0" destOrd="0" presId="urn:microsoft.com/office/officeart/2008/layout/LinedList"/>
    <dgm:cxn modelId="{0AB396F1-BD71-4B95-99D2-02E404B2575F}" srcId="{7C77F824-5743-4811-98E6-32C6E744D89B}" destId="{142FEA52-6954-4869-85A4-0C1481024F59}" srcOrd="0" destOrd="0" parTransId="{938626D8-BD2C-46FA-B6C7-72363BB87578}" sibTransId="{483EA054-B150-4F86-A919-1A5A71CB952F}"/>
    <dgm:cxn modelId="{14D89086-16EB-47FE-ADFC-D2F060647C68}" type="presParOf" srcId="{5FCB5502-B383-456E-B671-E1156B3D7F28}" destId="{074FF761-BE33-4C72-B682-5B02867BD780}" srcOrd="0" destOrd="0" presId="urn:microsoft.com/office/officeart/2008/layout/LinedList"/>
    <dgm:cxn modelId="{4EA87B33-ED66-483D-AFFB-63355303F554}" type="presParOf" srcId="{5FCB5502-B383-456E-B671-E1156B3D7F28}" destId="{5725FC4C-DABD-4C7A-A96B-05AE10BAD575}" srcOrd="1" destOrd="0" presId="urn:microsoft.com/office/officeart/2008/layout/LinedList"/>
    <dgm:cxn modelId="{653562AC-7865-4D76-A77B-23132A0FA0C6}" type="presParOf" srcId="{5725FC4C-DABD-4C7A-A96B-05AE10BAD575}" destId="{7D9A4164-0BAB-4946-89E3-7C4EB1808859}" srcOrd="0" destOrd="0" presId="urn:microsoft.com/office/officeart/2008/layout/LinedList"/>
    <dgm:cxn modelId="{820FBC8F-2C3B-42D7-B840-8BD471357076}" type="presParOf" srcId="{5725FC4C-DABD-4C7A-A96B-05AE10BAD575}" destId="{C6E65BC2-8CDA-48D7-BE4F-44E5916441C4}" srcOrd="1" destOrd="0" presId="urn:microsoft.com/office/officeart/2008/layout/LinedList"/>
    <dgm:cxn modelId="{ECC8F2A0-DABF-4F8A-A507-8931B971E7DC}" type="presParOf" srcId="{5FCB5502-B383-456E-B671-E1156B3D7F28}" destId="{370595E3-B134-4412-A45A-7FDEAB4E2795}" srcOrd="2" destOrd="0" presId="urn:microsoft.com/office/officeart/2008/layout/LinedList"/>
    <dgm:cxn modelId="{72E4EC04-7995-480A-A803-30FA3400C5D0}" type="presParOf" srcId="{5FCB5502-B383-456E-B671-E1156B3D7F28}" destId="{C5714DA9-6E59-42EF-BF6A-CEC108CB512B}" srcOrd="3" destOrd="0" presId="urn:microsoft.com/office/officeart/2008/layout/LinedList"/>
    <dgm:cxn modelId="{18231D08-D994-4D06-AF7A-BF6843A024B8}" type="presParOf" srcId="{C5714DA9-6E59-42EF-BF6A-CEC108CB512B}" destId="{97F1B194-68AD-4142-95F9-6BF79AC62827}" srcOrd="0" destOrd="0" presId="urn:microsoft.com/office/officeart/2008/layout/LinedList"/>
    <dgm:cxn modelId="{7585206A-545D-4732-83DF-D81B2C396AB8}" type="presParOf" srcId="{C5714DA9-6E59-42EF-BF6A-CEC108CB512B}" destId="{391EDA60-49A3-4EC5-A5E8-CA14FFD08F1B}" srcOrd="1" destOrd="0" presId="urn:microsoft.com/office/officeart/2008/layout/LinedList"/>
    <dgm:cxn modelId="{583E77EB-C640-4215-AA6E-0234996140EE}" type="presParOf" srcId="{5FCB5502-B383-456E-B671-E1156B3D7F28}" destId="{601F32DA-5F80-4B93-817E-7BFD8D01F9CA}" srcOrd="4" destOrd="0" presId="urn:microsoft.com/office/officeart/2008/layout/LinedList"/>
    <dgm:cxn modelId="{73DA893C-E74D-4F58-8DFC-E9F640C8E1D1}" type="presParOf" srcId="{5FCB5502-B383-456E-B671-E1156B3D7F28}" destId="{50A944BC-8F77-4FD3-B024-F36B7D89B8AE}" srcOrd="5" destOrd="0" presId="urn:microsoft.com/office/officeart/2008/layout/LinedList"/>
    <dgm:cxn modelId="{0A112884-11F0-417F-A33A-8557987F8844}" type="presParOf" srcId="{50A944BC-8F77-4FD3-B024-F36B7D89B8AE}" destId="{2DC81826-2528-424C-844D-4B262D41681D}" srcOrd="0" destOrd="0" presId="urn:microsoft.com/office/officeart/2008/layout/LinedList"/>
    <dgm:cxn modelId="{DC5B453A-2F98-4F87-85F1-8A4D9F3BFEC0}" type="presParOf" srcId="{50A944BC-8F77-4FD3-B024-F36B7D89B8AE}" destId="{BFB4BBA5-EF4E-4968-968B-F00FD2375C65}" srcOrd="1" destOrd="0" presId="urn:microsoft.com/office/officeart/2008/layout/LinedList"/>
    <dgm:cxn modelId="{095F82F3-4352-4509-8737-6866F9132A0D}" type="presParOf" srcId="{5FCB5502-B383-456E-B671-E1156B3D7F28}" destId="{25C1192E-9CA2-410C-B513-112C8A860441}" srcOrd="6" destOrd="0" presId="urn:microsoft.com/office/officeart/2008/layout/LinedList"/>
    <dgm:cxn modelId="{91DA6148-D05B-4D93-B245-17968D334135}" type="presParOf" srcId="{5FCB5502-B383-456E-B671-E1156B3D7F28}" destId="{98A3413F-5135-46B1-B1C5-28CE78495D64}" srcOrd="7" destOrd="0" presId="urn:microsoft.com/office/officeart/2008/layout/LinedList"/>
    <dgm:cxn modelId="{05FBE126-FE92-4CB4-8EED-C1C01DD1EA27}" type="presParOf" srcId="{98A3413F-5135-46B1-B1C5-28CE78495D64}" destId="{09AC9AC4-77DA-4B4C-9178-30FCD058C1F3}" srcOrd="0" destOrd="0" presId="urn:microsoft.com/office/officeart/2008/layout/LinedList"/>
    <dgm:cxn modelId="{245D336E-2BF5-4325-85F7-0ED4E385F18C}" type="presParOf" srcId="{98A3413F-5135-46B1-B1C5-28CE78495D64}" destId="{8998C852-1FDE-4E6E-8C91-4A3887F85F5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248567-C236-4BBA-A035-140DBCEEF16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EB79739-0A37-430E-8386-AD6F5CA111DF}">
      <dgm:prSet/>
      <dgm:spPr/>
      <dgm:t>
        <a:bodyPr/>
        <a:lstStyle/>
        <a:p>
          <a:r>
            <a:rPr lang="en-AU"/>
            <a:t>Demonstrate flexibility and resilience</a:t>
          </a:r>
          <a:endParaRPr lang="en-US"/>
        </a:p>
      </dgm:t>
    </dgm:pt>
    <dgm:pt modelId="{46BE0C13-319A-4BE8-8402-3BC13C390C38}" type="parTrans" cxnId="{79463BC9-A7A1-400D-B822-EB856271B6B0}">
      <dgm:prSet/>
      <dgm:spPr/>
      <dgm:t>
        <a:bodyPr/>
        <a:lstStyle/>
        <a:p>
          <a:endParaRPr lang="en-US"/>
        </a:p>
      </dgm:t>
    </dgm:pt>
    <dgm:pt modelId="{EAE41953-41FA-4F60-85A7-FBA325430AEF}" type="sibTrans" cxnId="{79463BC9-A7A1-400D-B822-EB856271B6B0}">
      <dgm:prSet/>
      <dgm:spPr/>
      <dgm:t>
        <a:bodyPr/>
        <a:lstStyle/>
        <a:p>
          <a:endParaRPr lang="en-US"/>
        </a:p>
      </dgm:t>
    </dgm:pt>
    <dgm:pt modelId="{EBAFEE87-DDAC-44A6-830A-B67B785BB6E9}">
      <dgm:prSet/>
      <dgm:spPr/>
      <dgm:t>
        <a:bodyPr/>
        <a:lstStyle/>
        <a:p>
          <a:r>
            <a:rPr lang="en-AU"/>
            <a:t>Recognising growth opportunity</a:t>
          </a:r>
          <a:endParaRPr lang="en-US"/>
        </a:p>
      </dgm:t>
    </dgm:pt>
    <dgm:pt modelId="{22076700-6D12-41DF-9AE1-A6F7F81DF5A6}" type="parTrans" cxnId="{E69E6471-E370-46C6-B92C-55867AB68C47}">
      <dgm:prSet/>
      <dgm:spPr/>
      <dgm:t>
        <a:bodyPr/>
        <a:lstStyle/>
        <a:p>
          <a:endParaRPr lang="en-US"/>
        </a:p>
      </dgm:t>
    </dgm:pt>
    <dgm:pt modelId="{10983B46-330A-4F17-BACC-FE9C6380AC76}" type="sibTrans" cxnId="{E69E6471-E370-46C6-B92C-55867AB68C47}">
      <dgm:prSet/>
      <dgm:spPr/>
      <dgm:t>
        <a:bodyPr/>
        <a:lstStyle/>
        <a:p>
          <a:endParaRPr lang="en-US"/>
        </a:p>
      </dgm:t>
    </dgm:pt>
    <dgm:pt modelId="{F170FDDC-C236-4783-8687-19DEE115113B}">
      <dgm:prSet/>
      <dgm:spPr/>
      <dgm:t>
        <a:bodyPr/>
        <a:lstStyle/>
        <a:p>
          <a:r>
            <a:rPr lang="en-AU"/>
            <a:t>Striding for results</a:t>
          </a:r>
          <a:endParaRPr lang="en-US"/>
        </a:p>
      </dgm:t>
    </dgm:pt>
    <dgm:pt modelId="{278C2096-47D1-4981-B6BC-54D5C23F8385}" type="parTrans" cxnId="{B2663D7C-8BC7-494E-B0FA-BA440769AC99}">
      <dgm:prSet/>
      <dgm:spPr/>
      <dgm:t>
        <a:bodyPr/>
        <a:lstStyle/>
        <a:p>
          <a:endParaRPr lang="en-US"/>
        </a:p>
      </dgm:t>
    </dgm:pt>
    <dgm:pt modelId="{34FF63D3-0726-4C9E-941A-98827E1F393C}" type="sibTrans" cxnId="{B2663D7C-8BC7-494E-B0FA-BA440769AC99}">
      <dgm:prSet/>
      <dgm:spPr/>
      <dgm:t>
        <a:bodyPr/>
        <a:lstStyle/>
        <a:p>
          <a:endParaRPr lang="en-US"/>
        </a:p>
      </dgm:t>
    </dgm:pt>
    <dgm:pt modelId="{1ACBFECB-5032-4669-9135-D29BAC4B4E12}">
      <dgm:prSet/>
      <dgm:spPr/>
      <dgm:t>
        <a:bodyPr/>
        <a:lstStyle/>
        <a:p>
          <a:r>
            <a:rPr lang="en-AU"/>
            <a:t>Leading courageously</a:t>
          </a:r>
          <a:endParaRPr lang="en-US"/>
        </a:p>
      </dgm:t>
    </dgm:pt>
    <dgm:pt modelId="{4735028B-61BB-459D-96F1-4879EC508E80}" type="parTrans" cxnId="{7C1ABEFB-2C96-41A9-8B89-F4285D0E4051}">
      <dgm:prSet/>
      <dgm:spPr/>
      <dgm:t>
        <a:bodyPr/>
        <a:lstStyle/>
        <a:p>
          <a:endParaRPr lang="en-US"/>
        </a:p>
      </dgm:t>
    </dgm:pt>
    <dgm:pt modelId="{374A0851-F458-4DA9-B4FF-8FB681ACCE45}" type="sibTrans" cxnId="{7C1ABEFB-2C96-41A9-8B89-F4285D0E4051}">
      <dgm:prSet/>
      <dgm:spPr/>
      <dgm:t>
        <a:bodyPr/>
        <a:lstStyle/>
        <a:p>
          <a:endParaRPr lang="en-US"/>
        </a:p>
      </dgm:t>
    </dgm:pt>
    <dgm:pt modelId="{3779B172-1E5D-46AF-88C1-6C8BBABC0764}">
      <dgm:prSet/>
      <dgm:spPr/>
      <dgm:t>
        <a:bodyPr/>
        <a:lstStyle/>
        <a:p>
          <a:r>
            <a:rPr lang="en-AU"/>
            <a:t>Gaining buy-in</a:t>
          </a:r>
          <a:endParaRPr lang="en-US"/>
        </a:p>
      </dgm:t>
    </dgm:pt>
    <dgm:pt modelId="{6E478F2A-05A6-48EB-ABA1-2A797277DAF3}" type="parTrans" cxnId="{565905CC-7599-4B1F-83E0-CF288F5DA4A6}">
      <dgm:prSet/>
      <dgm:spPr/>
      <dgm:t>
        <a:bodyPr/>
        <a:lstStyle/>
        <a:p>
          <a:endParaRPr lang="en-US"/>
        </a:p>
      </dgm:t>
    </dgm:pt>
    <dgm:pt modelId="{8AD1497E-F99D-42DB-9E4A-109EEE168B5A}" type="sibTrans" cxnId="{565905CC-7599-4B1F-83E0-CF288F5DA4A6}">
      <dgm:prSet/>
      <dgm:spPr/>
      <dgm:t>
        <a:bodyPr/>
        <a:lstStyle/>
        <a:p>
          <a:endParaRPr lang="en-US"/>
        </a:p>
      </dgm:t>
    </dgm:pt>
    <dgm:pt modelId="{8A688F46-321B-4FB1-9C7E-CA5FC5D09D0E}" type="pres">
      <dgm:prSet presAssocID="{AE248567-C236-4BBA-A035-140DBCEEF16F}" presName="vert0" presStyleCnt="0">
        <dgm:presLayoutVars>
          <dgm:dir/>
          <dgm:animOne val="branch"/>
          <dgm:animLvl val="lvl"/>
        </dgm:presLayoutVars>
      </dgm:prSet>
      <dgm:spPr/>
    </dgm:pt>
    <dgm:pt modelId="{6C0A2852-6C61-4F1D-9B04-BE4C79398A22}" type="pres">
      <dgm:prSet presAssocID="{7EB79739-0A37-430E-8386-AD6F5CA111DF}" presName="thickLine" presStyleLbl="alignNode1" presStyleIdx="0" presStyleCnt="5"/>
      <dgm:spPr/>
    </dgm:pt>
    <dgm:pt modelId="{A3A91864-74E1-4566-AB1E-0E531A2A7355}" type="pres">
      <dgm:prSet presAssocID="{7EB79739-0A37-430E-8386-AD6F5CA111DF}" presName="horz1" presStyleCnt="0"/>
      <dgm:spPr/>
    </dgm:pt>
    <dgm:pt modelId="{A7300C16-264B-4BFF-8951-00669289FF27}" type="pres">
      <dgm:prSet presAssocID="{7EB79739-0A37-430E-8386-AD6F5CA111DF}" presName="tx1" presStyleLbl="revTx" presStyleIdx="0" presStyleCnt="5"/>
      <dgm:spPr/>
    </dgm:pt>
    <dgm:pt modelId="{B87E4BF4-E544-4451-8932-1B1159583C1F}" type="pres">
      <dgm:prSet presAssocID="{7EB79739-0A37-430E-8386-AD6F5CA111DF}" presName="vert1" presStyleCnt="0"/>
      <dgm:spPr/>
    </dgm:pt>
    <dgm:pt modelId="{FE598121-4716-4541-9A8C-DF81F4F5FEB1}" type="pres">
      <dgm:prSet presAssocID="{EBAFEE87-DDAC-44A6-830A-B67B785BB6E9}" presName="thickLine" presStyleLbl="alignNode1" presStyleIdx="1" presStyleCnt="5"/>
      <dgm:spPr/>
    </dgm:pt>
    <dgm:pt modelId="{6199A7E4-C878-4259-9535-F182411C4B64}" type="pres">
      <dgm:prSet presAssocID="{EBAFEE87-DDAC-44A6-830A-B67B785BB6E9}" presName="horz1" presStyleCnt="0"/>
      <dgm:spPr/>
    </dgm:pt>
    <dgm:pt modelId="{E6C28F2F-5C98-4917-8424-6828273EBDBB}" type="pres">
      <dgm:prSet presAssocID="{EBAFEE87-DDAC-44A6-830A-B67B785BB6E9}" presName="tx1" presStyleLbl="revTx" presStyleIdx="1" presStyleCnt="5"/>
      <dgm:spPr/>
    </dgm:pt>
    <dgm:pt modelId="{8FE4B50E-9655-41BA-A9AF-A38CB458A35D}" type="pres">
      <dgm:prSet presAssocID="{EBAFEE87-DDAC-44A6-830A-B67B785BB6E9}" presName="vert1" presStyleCnt="0"/>
      <dgm:spPr/>
    </dgm:pt>
    <dgm:pt modelId="{1B07309A-57FB-4132-8633-DF6CF6DA5BEF}" type="pres">
      <dgm:prSet presAssocID="{F170FDDC-C236-4783-8687-19DEE115113B}" presName="thickLine" presStyleLbl="alignNode1" presStyleIdx="2" presStyleCnt="5"/>
      <dgm:spPr/>
    </dgm:pt>
    <dgm:pt modelId="{7B251206-5E84-4F77-8DCC-B92F434465B2}" type="pres">
      <dgm:prSet presAssocID="{F170FDDC-C236-4783-8687-19DEE115113B}" presName="horz1" presStyleCnt="0"/>
      <dgm:spPr/>
    </dgm:pt>
    <dgm:pt modelId="{64BC29B2-8133-4A4D-BB74-1ABEEE357845}" type="pres">
      <dgm:prSet presAssocID="{F170FDDC-C236-4783-8687-19DEE115113B}" presName="tx1" presStyleLbl="revTx" presStyleIdx="2" presStyleCnt="5"/>
      <dgm:spPr/>
    </dgm:pt>
    <dgm:pt modelId="{0A7D6472-A9ED-4FDB-B1AC-F8600CF66D44}" type="pres">
      <dgm:prSet presAssocID="{F170FDDC-C236-4783-8687-19DEE115113B}" presName="vert1" presStyleCnt="0"/>
      <dgm:spPr/>
    </dgm:pt>
    <dgm:pt modelId="{13BAD9AF-1D3B-4D1E-8ABF-54A58898D7CE}" type="pres">
      <dgm:prSet presAssocID="{1ACBFECB-5032-4669-9135-D29BAC4B4E12}" presName="thickLine" presStyleLbl="alignNode1" presStyleIdx="3" presStyleCnt="5"/>
      <dgm:spPr/>
    </dgm:pt>
    <dgm:pt modelId="{2732C8C7-88B9-41E7-857E-F23750612290}" type="pres">
      <dgm:prSet presAssocID="{1ACBFECB-5032-4669-9135-D29BAC4B4E12}" presName="horz1" presStyleCnt="0"/>
      <dgm:spPr/>
    </dgm:pt>
    <dgm:pt modelId="{5FFA9722-13B8-4EA7-BDC6-E2F676D559D2}" type="pres">
      <dgm:prSet presAssocID="{1ACBFECB-5032-4669-9135-D29BAC4B4E12}" presName="tx1" presStyleLbl="revTx" presStyleIdx="3" presStyleCnt="5"/>
      <dgm:spPr/>
    </dgm:pt>
    <dgm:pt modelId="{B08D338F-9D39-454C-8210-EC990E3CB6DE}" type="pres">
      <dgm:prSet presAssocID="{1ACBFECB-5032-4669-9135-D29BAC4B4E12}" presName="vert1" presStyleCnt="0"/>
      <dgm:spPr/>
    </dgm:pt>
    <dgm:pt modelId="{E9D9B3A1-DE05-4C96-86AD-305F653D0B3C}" type="pres">
      <dgm:prSet presAssocID="{3779B172-1E5D-46AF-88C1-6C8BBABC0764}" presName="thickLine" presStyleLbl="alignNode1" presStyleIdx="4" presStyleCnt="5"/>
      <dgm:spPr/>
    </dgm:pt>
    <dgm:pt modelId="{AFC148F9-D91B-47AB-BF15-33450F1A3912}" type="pres">
      <dgm:prSet presAssocID="{3779B172-1E5D-46AF-88C1-6C8BBABC0764}" presName="horz1" presStyleCnt="0"/>
      <dgm:spPr/>
    </dgm:pt>
    <dgm:pt modelId="{883885A9-93AB-4A30-A902-0391A5DE25D4}" type="pres">
      <dgm:prSet presAssocID="{3779B172-1E5D-46AF-88C1-6C8BBABC0764}" presName="tx1" presStyleLbl="revTx" presStyleIdx="4" presStyleCnt="5"/>
      <dgm:spPr/>
    </dgm:pt>
    <dgm:pt modelId="{1E847FD5-4535-402A-9253-AC93505905FC}" type="pres">
      <dgm:prSet presAssocID="{3779B172-1E5D-46AF-88C1-6C8BBABC0764}" presName="vert1" presStyleCnt="0"/>
      <dgm:spPr/>
    </dgm:pt>
  </dgm:ptLst>
  <dgm:cxnLst>
    <dgm:cxn modelId="{9FF80816-BBDC-4B04-B71D-FA663B899BFA}" type="presOf" srcId="{EBAFEE87-DDAC-44A6-830A-B67B785BB6E9}" destId="{E6C28F2F-5C98-4917-8424-6828273EBDBB}" srcOrd="0" destOrd="0" presId="urn:microsoft.com/office/officeart/2008/layout/LinedList"/>
    <dgm:cxn modelId="{E69E6471-E370-46C6-B92C-55867AB68C47}" srcId="{AE248567-C236-4BBA-A035-140DBCEEF16F}" destId="{EBAFEE87-DDAC-44A6-830A-B67B785BB6E9}" srcOrd="1" destOrd="0" parTransId="{22076700-6D12-41DF-9AE1-A6F7F81DF5A6}" sibTransId="{10983B46-330A-4F17-BACC-FE9C6380AC76}"/>
    <dgm:cxn modelId="{F91E9D53-7330-402E-AB4D-BABB03C10E64}" type="presOf" srcId="{F170FDDC-C236-4783-8687-19DEE115113B}" destId="{64BC29B2-8133-4A4D-BB74-1ABEEE357845}" srcOrd="0" destOrd="0" presId="urn:microsoft.com/office/officeart/2008/layout/LinedList"/>
    <dgm:cxn modelId="{BE62D17A-D35A-4A3A-B53D-99641915C321}" type="presOf" srcId="{7EB79739-0A37-430E-8386-AD6F5CA111DF}" destId="{A7300C16-264B-4BFF-8951-00669289FF27}" srcOrd="0" destOrd="0" presId="urn:microsoft.com/office/officeart/2008/layout/LinedList"/>
    <dgm:cxn modelId="{B2663D7C-8BC7-494E-B0FA-BA440769AC99}" srcId="{AE248567-C236-4BBA-A035-140DBCEEF16F}" destId="{F170FDDC-C236-4783-8687-19DEE115113B}" srcOrd="2" destOrd="0" parTransId="{278C2096-47D1-4981-B6BC-54D5C23F8385}" sibTransId="{34FF63D3-0726-4C9E-941A-98827E1F393C}"/>
    <dgm:cxn modelId="{D3FD4691-75D5-4657-BDF5-D865470CDC01}" type="presOf" srcId="{1ACBFECB-5032-4669-9135-D29BAC4B4E12}" destId="{5FFA9722-13B8-4EA7-BDC6-E2F676D559D2}" srcOrd="0" destOrd="0" presId="urn:microsoft.com/office/officeart/2008/layout/LinedList"/>
    <dgm:cxn modelId="{0DCDBCA3-1827-41A6-B032-12CB470CC75F}" type="presOf" srcId="{3779B172-1E5D-46AF-88C1-6C8BBABC0764}" destId="{883885A9-93AB-4A30-A902-0391A5DE25D4}" srcOrd="0" destOrd="0" presId="urn:microsoft.com/office/officeart/2008/layout/LinedList"/>
    <dgm:cxn modelId="{79463BC9-A7A1-400D-B822-EB856271B6B0}" srcId="{AE248567-C236-4BBA-A035-140DBCEEF16F}" destId="{7EB79739-0A37-430E-8386-AD6F5CA111DF}" srcOrd="0" destOrd="0" parTransId="{46BE0C13-319A-4BE8-8402-3BC13C390C38}" sibTransId="{EAE41953-41FA-4F60-85A7-FBA325430AEF}"/>
    <dgm:cxn modelId="{565905CC-7599-4B1F-83E0-CF288F5DA4A6}" srcId="{AE248567-C236-4BBA-A035-140DBCEEF16F}" destId="{3779B172-1E5D-46AF-88C1-6C8BBABC0764}" srcOrd="4" destOrd="0" parTransId="{6E478F2A-05A6-48EB-ABA1-2A797277DAF3}" sibTransId="{8AD1497E-F99D-42DB-9E4A-109EEE168B5A}"/>
    <dgm:cxn modelId="{AD16C6DA-FCA5-44AA-A175-9AE3B901BF7E}" type="presOf" srcId="{AE248567-C236-4BBA-A035-140DBCEEF16F}" destId="{8A688F46-321B-4FB1-9C7E-CA5FC5D09D0E}" srcOrd="0" destOrd="0" presId="urn:microsoft.com/office/officeart/2008/layout/LinedList"/>
    <dgm:cxn modelId="{7C1ABEFB-2C96-41A9-8B89-F4285D0E4051}" srcId="{AE248567-C236-4BBA-A035-140DBCEEF16F}" destId="{1ACBFECB-5032-4669-9135-D29BAC4B4E12}" srcOrd="3" destOrd="0" parTransId="{4735028B-61BB-459D-96F1-4879EC508E80}" sibTransId="{374A0851-F458-4DA9-B4FF-8FB681ACCE45}"/>
    <dgm:cxn modelId="{10D21193-5B75-4B4D-B013-6AFEBFD6E6AE}" type="presParOf" srcId="{8A688F46-321B-4FB1-9C7E-CA5FC5D09D0E}" destId="{6C0A2852-6C61-4F1D-9B04-BE4C79398A22}" srcOrd="0" destOrd="0" presId="urn:microsoft.com/office/officeart/2008/layout/LinedList"/>
    <dgm:cxn modelId="{85B307A7-DA93-4E8B-A1A7-C6F2CD25DECA}" type="presParOf" srcId="{8A688F46-321B-4FB1-9C7E-CA5FC5D09D0E}" destId="{A3A91864-74E1-4566-AB1E-0E531A2A7355}" srcOrd="1" destOrd="0" presId="urn:microsoft.com/office/officeart/2008/layout/LinedList"/>
    <dgm:cxn modelId="{7EB9CF87-FA04-4867-B0A9-FA5A2AC09C5D}" type="presParOf" srcId="{A3A91864-74E1-4566-AB1E-0E531A2A7355}" destId="{A7300C16-264B-4BFF-8951-00669289FF27}" srcOrd="0" destOrd="0" presId="urn:microsoft.com/office/officeart/2008/layout/LinedList"/>
    <dgm:cxn modelId="{C1563375-CB70-4114-94CB-602D617CCF75}" type="presParOf" srcId="{A3A91864-74E1-4566-AB1E-0E531A2A7355}" destId="{B87E4BF4-E544-4451-8932-1B1159583C1F}" srcOrd="1" destOrd="0" presId="urn:microsoft.com/office/officeart/2008/layout/LinedList"/>
    <dgm:cxn modelId="{3ECF2932-186D-48A8-9CFA-AD94DD6A1E60}" type="presParOf" srcId="{8A688F46-321B-4FB1-9C7E-CA5FC5D09D0E}" destId="{FE598121-4716-4541-9A8C-DF81F4F5FEB1}" srcOrd="2" destOrd="0" presId="urn:microsoft.com/office/officeart/2008/layout/LinedList"/>
    <dgm:cxn modelId="{1E667AC9-1C73-41AC-8788-4D12EC5AF0A9}" type="presParOf" srcId="{8A688F46-321B-4FB1-9C7E-CA5FC5D09D0E}" destId="{6199A7E4-C878-4259-9535-F182411C4B64}" srcOrd="3" destOrd="0" presId="urn:microsoft.com/office/officeart/2008/layout/LinedList"/>
    <dgm:cxn modelId="{3A00738F-D58D-40F5-B4D5-8E3E75DC765E}" type="presParOf" srcId="{6199A7E4-C878-4259-9535-F182411C4B64}" destId="{E6C28F2F-5C98-4917-8424-6828273EBDBB}" srcOrd="0" destOrd="0" presId="urn:microsoft.com/office/officeart/2008/layout/LinedList"/>
    <dgm:cxn modelId="{096FEBCD-C97B-4914-8745-D4612C6A8066}" type="presParOf" srcId="{6199A7E4-C878-4259-9535-F182411C4B64}" destId="{8FE4B50E-9655-41BA-A9AF-A38CB458A35D}" srcOrd="1" destOrd="0" presId="urn:microsoft.com/office/officeart/2008/layout/LinedList"/>
    <dgm:cxn modelId="{DF063ADA-EA3C-44E2-8812-AE1E878B1B37}" type="presParOf" srcId="{8A688F46-321B-4FB1-9C7E-CA5FC5D09D0E}" destId="{1B07309A-57FB-4132-8633-DF6CF6DA5BEF}" srcOrd="4" destOrd="0" presId="urn:microsoft.com/office/officeart/2008/layout/LinedList"/>
    <dgm:cxn modelId="{F9BD8ABA-BB60-4BBC-85A9-4337DEA91D05}" type="presParOf" srcId="{8A688F46-321B-4FB1-9C7E-CA5FC5D09D0E}" destId="{7B251206-5E84-4F77-8DCC-B92F434465B2}" srcOrd="5" destOrd="0" presId="urn:microsoft.com/office/officeart/2008/layout/LinedList"/>
    <dgm:cxn modelId="{5191C284-2A8B-4962-8037-77DBC2888E51}" type="presParOf" srcId="{7B251206-5E84-4F77-8DCC-B92F434465B2}" destId="{64BC29B2-8133-4A4D-BB74-1ABEEE357845}" srcOrd="0" destOrd="0" presId="urn:microsoft.com/office/officeart/2008/layout/LinedList"/>
    <dgm:cxn modelId="{3BC83B9B-ACF8-4780-9DB6-31D30100102F}" type="presParOf" srcId="{7B251206-5E84-4F77-8DCC-B92F434465B2}" destId="{0A7D6472-A9ED-4FDB-B1AC-F8600CF66D44}" srcOrd="1" destOrd="0" presId="urn:microsoft.com/office/officeart/2008/layout/LinedList"/>
    <dgm:cxn modelId="{2595F828-FB29-49AA-8204-D393C2F68269}" type="presParOf" srcId="{8A688F46-321B-4FB1-9C7E-CA5FC5D09D0E}" destId="{13BAD9AF-1D3B-4D1E-8ABF-54A58898D7CE}" srcOrd="6" destOrd="0" presId="urn:microsoft.com/office/officeart/2008/layout/LinedList"/>
    <dgm:cxn modelId="{600D56A7-EADD-455D-A922-CAB066AB3FAB}" type="presParOf" srcId="{8A688F46-321B-4FB1-9C7E-CA5FC5D09D0E}" destId="{2732C8C7-88B9-41E7-857E-F23750612290}" srcOrd="7" destOrd="0" presId="urn:microsoft.com/office/officeart/2008/layout/LinedList"/>
    <dgm:cxn modelId="{CFBADAF0-2ED8-4CBB-91BE-DEBA6EE1D12A}" type="presParOf" srcId="{2732C8C7-88B9-41E7-857E-F23750612290}" destId="{5FFA9722-13B8-4EA7-BDC6-E2F676D559D2}" srcOrd="0" destOrd="0" presId="urn:microsoft.com/office/officeart/2008/layout/LinedList"/>
    <dgm:cxn modelId="{6BA72871-F50C-4843-9F0A-3513D0F11D1A}" type="presParOf" srcId="{2732C8C7-88B9-41E7-857E-F23750612290}" destId="{B08D338F-9D39-454C-8210-EC990E3CB6DE}" srcOrd="1" destOrd="0" presId="urn:microsoft.com/office/officeart/2008/layout/LinedList"/>
    <dgm:cxn modelId="{43D08E9D-80DD-48C4-B762-7D4E3D4EE4AD}" type="presParOf" srcId="{8A688F46-321B-4FB1-9C7E-CA5FC5D09D0E}" destId="{E9D9B3A1-DE05-4C96-86AD-305F653D0B3C}" srcOrd="8" destOrd="0" presId="urn:microsoft.com/office/officeart/2008/layout/LinedList"/>
    <dgm:cxn modelId="{BBAD7953-E615-45B5-B425-DF1DFD60CDC3}" type="presParOf" srcId="{8A688F46-321B-4FB1-9C7E-CA5FC5D09D0E}" destId="{AFC148F9-D91B-47AB-BF15-33450F1A3912}" srcOrd="9" destOrd="0" presId="urn:microsoft.com/office/officeart/2008/layout/LinedList"/>
    <dgm:cxn modelId="{101B0AA3-DE5F-4B3C-94E2-4BC1131E3F55}" type="presParOf" srcId="{AFC148F9-D91B-47AB-BF15-33450F1A3912}" destId="{883885A9-93AB-4A30-A902-0391A5DE25D4}" srcOrd="0" destOrd="0" presId="urn:microsoft.com/office/officeart/2008/layout/LinedList"/>
    <dgm:cxn modelId="{E2480CF4-D053-4E4B-8469-7933AF6665DB}" type="presParOf" srcId="{AFC148F9-D91B-47AB-BF15-33450F1A3912}" destId="{1E847FD5-4535-402A-9253-AC93505905F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1E9F96-5E3B-4A40-BB41-B5F59E256AE1}"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A5CE27F-9869-4F2D-B58B-B6ECF47B72E1}">
      <dgm:prSet/>
      <dgm:spPr/>
      <dgm:t>
        <a:bodyPr/>
        <a:lstStyle/>
        <a:p>
          <a:pPr>
            <a:defRPr cap="all"/>
          </a:pPr>
          <a:r>
            <a:rPr lang="en-AU"/>
            <a:t>Plan</a:t>
          </a:r>
          <a:endParaRPr lang="en-US"/>
        </a:p>
      </dgm:t>
    </dgm:pt>
    <dgm:pt modelId="{EAF94769-BA0D-4029-802E-B5D8E79CA33E}" type="parTrans" cxnId="{EF65A259-4330-4F69-9791-52D3471FEEA5}">
      <dgm:prSet/>
      <dgm:spPr/>
      <dgm:t>
        <a:bodyPr/>
        <a:lstStyle/>
        <a:p>
          <a:endParaRPr lang="en-US"/>
        </a:p>
      </dgm:t>
    </dgm:pt>
    <dgm:pt modelId="{AE6F9522-2EB2-427C-B8E1-5922C86AE78A}" type="sibTrans" cxnId="{EF65A259-4330-4F69-9791-52D3471FEEA5}">
      <dgm:prSet/>
      <dgm:spPr/>
      <dgm:t>
        <a:bodyPr/>
        <a:lstStyle/>
        <a:p>
          <a:endParaRPr lang="en-US"/>
        </a:p>
      </dgm:t>
    </dgm:pt>
    <dgm:pt modelId="{2EC545C9-C3A6-4E6D-B455-BA1292A4569E}">
      <dgm:prSet/>
      <dgm:spPr/>
      <dgm:t>
        <a:bodyPr/>
        <a:lstStyle/>
        <a:p>
          <a:pPr>
            <a:defRPr cap="all"/>
          </a:pPr>
          <a:r>
            <a:rPr lang="en-AU"/>
            <a:t>Assess</a:t>
          </a:r>
          <a:endParaRPr lang="en-US"/>
        </a:p>
      </dgm:t>
    </dgm:pt>
    <dgm:pt modelId="{C304A9F7-71C5-4300-B9EE-05270E6C2B1D}" type="parTrans" cxnId="{B308DC75-5D6F-4BA8-83B1-6800530CA20A}">
      <dgm:prSet/>
      <dgm:spPr/>
      <dgm:t>
        <a:bodyPr/>
        <a:lstStyle/>
        <a:p>
          <a:endParaRPr lang="en-US"/>
        </a:p>
      </dgm:t>
    </dgm:pt>
    <dgm:pt modelId="{AC6DFCA2-736D-4486-B0F6-F26533313C05}" type="sibTrans" cxnId="{B308DC75-5D6F-4BA8-83B1-6800530CA20A}">
      <dgm:prSet/>
      <dgm:spPr/>
      <dgm:t>
        <a:bodyPr/>
        <a:lstStyle/>
        <a:p>
          <a:endParaRPr lang="en-US"/>
        </a:p>
      </dgm:t>
    </dgm:pt>
    <dgm:pt modelId="{7FAA206D-E1B5-4850-92AE-044A0B17989E}">
      <dgm:prSet/>
      <dgm:spPr/>
      <dgm:t>
        <a:bodyPr/>
        <a:lstStyle/>
        <a:p>
          <a:pPr>
            <a:defRPr cap="all"/>
          </a:pPr>
          <a:r>
            <a:rPr lang="en-AU"/>
            <a:t>Teach</a:t>
          </a:r>
          <a:endParaRPr lang="en-US"/>
        </a:p>
      </dgm:t>
    </dgm:pt>
    <dgm:pt modelId="{F4751DAF-319F-4EED-828E-4E5E3B85B020}" type="parTrans" cxnId="{0C8CF0F7-3973-4427-860C-2410AA118265}">
      <dgm:prSet/>
      <dgm:spPr/>
      <dgm:t>
        <a:bodyPr/>
        <a:lstStyle/>
        <a:p>
          <a:endParaRPr lang="en-US"/>
        </a:p>
      </dgm:t>
    </dgm:pt>
    <dgm:pt modelId="{320909C5-0BD9-42E4-B61E-975593320756}" type="sibTrans" cxnId="{0C8CF0F7-3973-4427-860C-2410AA118265}">
      <dgm:prSet/>
      <dgm:spPr/>
      <dgm:t>
        <a:bodyPr/>
        <a:lstStyle/>
        <a:p>
          <a:endParaRPr lang="en-US"/>
        </a:p>
      </dgm:t>
    </dgm:pt>
    <dgm:pt modelId="{384F8FBA-92A4-43B7-A893-F489C6F875CE}" type="pres">
      <dgm:prSet presAssocID="{EF1E9F96-5E3B-4A40-BB41-B5F59E256AE1}" presName="root" presStyleCnt="0">
        <dgm:presLayoutVars>
          <dgm:dir/>
          <dgm:resizeHandles val="exact"/>
        </dgm:presLayoutVars>
      </dgm:prSet>
      <dgm:spPr/>
    </dgm:pt>
    <dgm:pt modelId="{17611E68-C5BC-4199-B0DC-0E27122D3C8C}" type="pres">
      <dgm:prSet presAssocID="{AA5CE27F-9869-4F2D-B58B-B6ECF47B72E1}" presName="compNode" presStyleCnt="0"/>
      <dgm:spPr/>
    </dgm:pt>
    <dgm:pt modelId="{9B1B58F0-61BC-46C2-B0A2-1ED19826C21D}" type="pres">
      <dgm:prSet presAssocID="{AA5CE27F-9869-4F2D-B58B-B6ECF47B72E1}" presName="iconBgRect" presStyleLbl="bgShp" presStyleIdx="0" presStyleCnt="3"/>
      <dgm:spPr>
        <a:prstGeom prst="round2DiagRect">
          <a:avLst>
            <a:gd name="adj1" fmla="val 29727"/>
            <a:gd name="adj2" fmla="val 0"/>
          </a:avLst>
        </a:prstGeom>
      </dgm:spPr>
    </dgm:pt>
    <dgm:pt modelId="{33EF2604-4116-4BD7-A1B5-C1765175881E}" type="pres">
      <dgm:prSet presAssocID="{AA5CE27F-9869-4F2D-B58B-B6ECF47B72E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st"/>
        </a:ext>
      </dgm:extLst>
    </dgm:pt>
    <dgm:pt modelId="{BD0A86C4-5EA5-4246-8CE4-B87D2597782B}" type="pres">
      <dgm:prSet presAssocID="{AA5CE27F-9869-4F2D-B58B-B6ECF47B72E1}" presName="spaceRect" presStyleCnt="0"/>
      <dgm:spPr/>
    </dgm:pt>
    <dgm:pt modelId="{5F10A2A8-8D48-4ABC-93BF-86945EB7427A}" type="pres">
      <dgm:prSet presAssocID="{AA5CE27F-9869-4F2D-B58B-B6ECF47B72E1}" presName="textRect" presStyleLbl="revTx" presStyleIdx="0" presStyleCnt="3">
        <dgm:presLayoutVars>
          <dgm:chMax val="1"/>
          <dgm:chPref val="1"/>
        </dgm:presLayoutVars>
      </dgm:prSet>
      <dgm:spPr/>
    </dgm:pt>
    <dgm:pt modelId="{287E5D30-00BB-4A91-848F-BCBAF659A773}" type="pres">
      <dgm:prSet presAssocID="{AE6F9522-2EB2-427C-B8E1-5922C86AE78A}" presName="sibTrans" presStyleCnt="0"/>
      <dgm:spPr/>
    </dgm:pt>
    <dgm:pt modelId="{DE441B3C-BD89-4563-B455-EB310BC4080C}" type="pres">
      <dgm:prSet presAssocID="{2EC545C9-C3A6-4E6D-B455-BA1292A4569E}" presName="compNode" presStyleCnt="0"/>
      <dgm:spPr/>
    </dgm:pt>
    <dgm:pt modelId="{D7AEBDE1-25F2-459C-BD2E-BADA66C4D704}" type="pres">
      <dgm:prSet presAssocID="{2EC545C9-C3A6-4E6D-B455-BA1292A4569E}" presName="iconBgRect" presStyleLbl="bgShp" presStyleIdx="1" presStyleCnt="3"/>
      <dgm:spPr>
        <a:prstGeom prst="round2DiagRect">
          <a:avLst>
            <a:gd name="adj1" fmla="val 29727"/>
            <a:gd name="adj2" fmla="val 0"/>
          </a:avLst>
        </a:prstGeom>
      </dgm:spPr>
    </dgm:pt>
    <dgm:pt modelId="{A85C9268-0ABC-4232-BA40-3792DFBA7DCE}" type="pres">
      <dgm:prSet presAssocID="{2EC545C9-C3A6-4E6D-B455-BA1292A456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1047D8A6-5E22-4EE1-B278-1CF625EA530E}" type="pres">
      <dgm:prSet presAssocID="{2EC545C9-C3A6-4E6D-B455-BA1292A4569E}" presName="spaceRect" presStyleCnt="0"/>
      <dgm:spPr/>
    </dgm:pt>
    <dgm:pt modelId="{849176D1-0362-49FA-A788-457260EF7F16}" type="pres">
      <dgm:prSet presAssocID="{2EC545C9-C3A6-4E6D-B455-BA1292A4569E}" presName="textRect" presStyleLbl="revTx" presStyleIdx="1" presStyleCnt="3">
        <dgm:presLayoutVars>
          <dgm:chMax val="1"/>
          <dgm:chPref val="1"/>
        </dgm:presLayoutVars>
      </dgm:prSet>
      <dgm:spPr/>
    </dgm:pt>
    <dgm:pt modelId="{4BD17CCA-803B-427F-B31B-871F82C6D8D1}" type="pres">
      <dgm:prSet presAssocID="{AC6DFCA2-736D-4486-B0F6-F26533313C05}" presName="sibTrans" presStyleCnt="0"/>
      <dgm:spPr/>
    </dgm:pt>
    <dgm:pt modelId="{BA1F1D3A-6FF3-4E41-B438-4A64FDAD5368}" type="pres">
      <dgm:prSet presAssocID="{7FAA206D-E1B5-4850-92AE-044A0B17989E}" presName="compNode" presStyleCnt="0"/>
      <dgm:spPr/>
    </dgm:pt>
    <dgm:pt modelId="{94A371AC-E80F-4D95-99F5-E03FAA6B9F47}" type="pres">
      <dgm:prSet presAssocID="{7FAA206D-E1B5-4850-92AE-044A0B17989E}" presName="iconBgRect" presStyleLbl="bgShp" presStyleIdx="2" presStyleCnt="3"/>
      <dgm:spPr>
        <a:prstGeom prst="round2DiagRect">
          <a:avLst>
            <a:gd name="adj1" fmla="val 29727"/>
            <a:gd name="adj2" fmla="val 0"/>
          </a:avLst>
        </a:prstGeom>
      </dgm:spPr>
    </dgm:pt>
    <dgm:pt modelId="{934F5D28-2A03-4316-8BAF-35E600AE133A}" type="pres">
      <dgm:prSet presAssocID="{7FAA206D-E1B5-4850-92AE-044A0B1798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3078CDD3-EA7B-4121-82D6-7F3C793BC000}" type="pres">
      <dgm:prSet presAssocID="{7FAA206D-E1B5-4850-92AE-044A0B17989E}" presName="spaceRect" presStyleCnt="0"/>
      <dgm:spPr/>
    </dgm:pt>
    <dgm:pt modelId="{C6DAAA5C-0FA9-480D-8CE5-EAC87D4EF553}" type="pres">
      <dgm:prSet presAssocID="{7FAA206D-E1B5-4850-92AE-044A0B17989E}" presName="textRect" presStyleLbl="revTx" presStyleIdx="2" presStyleCnt="3">
        <dgm:presLayoutVars>
          <dgm:chMax val="1"/>
          <dgm:chPref val="1"/>
        </dgm:presLayoutVars>
      </dgm:prSet>
      <dgm:spPr/>
    </dgm:pt>
  </dgm:ptLst>
  <dgm:cxnLst>
    <dgm:cxn modelId="{2B3F900E-565C-4538-8D3A-B0DAAAABE49D}" type="presOf" srcId="{AA5CE27F-9869-4F2D-B58B-B6ECF47B72E1}" destId="{5F10A2A8-8D48-4ABC-93BF-86945EB7427A}" srcOrd="0" destOrd="0" presId="urn:microsoft.com/office/officeart/2018/5/layout/IconLeafLabelList"/>
    <dgm:cxn modelId="{C74F1C3F-4BCB-42ED-9332-EECAFC876B97}" type="presOf" srcId="{2EC545C9-C3A6-4E6D-B455-BA1292A4569E}" destId="{849176D1-0362-49FA-A788-457260EF7F16}" srcOrd="0" destOrd="0" presId="urn:microsoft.com/office/officeart/2018/5/layout/IconLeafLabelList"/>
    <dgm:cxn modelId="{B308DC75-5D6F-4BA8-83B1-6800530CA20A}" srcId="{EF1E9F96-5E3B-4A40-BB41-B5F59E256AE1}" destId="{2EC545C9-C3A6-4E6D-B455-BA1292A4569E}" srcOrd="1" destOrd="0" parTransId="{C304A9F7-71C5-4300-B9EE-05270E6C2B1D}" sibTransId="{AC6DFCA2-736D-4486-B0F6-F26533313C05}"/>
    <dgm:cxn modelId="{EF65A259-4330-4F69-9791-52D3471FEEA5}" srcId="{EF1E9F96-5E3B-4A40-BB41-B5F59E256AE1}" destId="{AA5CE27F-9869-4F2D-B58B-B6ECF47B72E1}" srcOrd="0" destOrd="0" parTransId="{EAF94769-BA0D-4029-802E-B5D8E79CA33E}" sibTransId="{AE6F9522-2EB2-427C-B8E1-5922C86AE78A}"/>
    <dgm:cxn modelId="{97ACCC9B-43DC-4BF3-83AF-988F2C1CEEFE}" type="presOf" srcId="{EF1E9F96-5E3B-4A40-BB41-B5F59E256AE1}" destId="{384F8FBA-92A4-43B7-A893-F489C6F875CE}" srcOrd="0" destOrd="0" presId="urn:microsoft.com/office/officeart/2018/5/layout/IconLeafLabelList"/>
    <dgm:cxn modelId="{0C8CF0F7-3973-4427-860C-2410AA118265}" srcId="{EF1E9F96-5E3B-4A40-BB41-B5F59E256AE1}" destId="{7FAA206D-E1B5-4850-92AE-044A0B17989E}" srcOrd="2" destOrd="0" parTransId="{F4751DAF-319F-4EED-828E-4E5E3B85B020}" sibTransId="{320909C5-0BD9-42E4-B61E-975593320756}"/>
    <dgm:cxn modelId="{4EC337F9-08CD-4236-A450-2C371FACB8F2}" type="presOf" srcId="{7FAA206D-E1B5-4850-92AE-044A0B17989E}" destId="{C6DAAA5C-0FA9-480D-8CE5-EAC87D4EF553}" srcOrd="0" destOrd="0" presId="urn:microsoft.com/office/officeart/2018/5/layout/IconLeafLabelList"/>
    <dgm:cxn modelId="{3C4A179A-B058-4145-A6B6-ADB0328108C2}" type="presParOf" srcId="{384F8FBA-92A4-43B7-A893-F489C6F875CE}" destId="{17611E68-C5BC-4199-B0DC-0E27122D3C8C}" srcOrd="0" destOrd="0" presId="urn:microsoft.com/office/officeart/2018/5/layout/IconLeafLabelList"/>
    <dgm:cxn modelId="{2B7494C9-87E0-4D5B-AB1C-0AB649201930}" type="presParOf" srcId="{17611E68-C5BC-4199-B0DC-0E27122D3C8C}" destId="{9B1B58F0-61BC-46C2-B0A2-1ED19826C21D}" srcOrd="0" destOrd="0" presId="urn:microsoft.com/office/officeart/2018/5/layout/IconLeafLabelList"/>
    <dgm:cxn modelId="{21B68880-E6AA-4318-BB92-DE78A7A88193}" type="presParOf" srcId="{17611E68-C5BC-4199-B0DC-0E27122D3C8C}" destId="{33EF2604-4116-4BD7-A1B5-C1765175881E}" srcOrd="1" destOrd="0" presId="urn:microsoft.com/office/officeart/2018/5/layout/IconLeafLabelList"/>
    <dgm:cxn modelId="{9F164313-C311-463C-8903-DDAA557D9EB6}" type="presParOf" srcId="{17611E68-C5BC-4199-B0DC-0E27122D3C8C}" destId="{BD0A86C4-5EA5-4246-8CE4-B87D2597782B}" srcOrd="2" destOrd="0" presId="urn:microsoft.com/office/officeart/2018/5/layout/IconLeafLabelList"/>
    <dgm:cxn modelId="{E6D3719E-DC4C-4FB8-A628-5B88B65E3D76}" type="presParOf" srcId="{17611E68-C5BC-4199-B0DC-0E27122D3C8C}" destId="{5F10A2A8-8D48-4ABC-93BF-86945EB7427A}" srcOrd="3" destOrd="0" presId="urn:microsoft.com/office/officeart/2018/5/layout/IconLeafLabelList"/>
    <dgm:cxn modelId="{5A7BE6A0-B6FE-49F0-8B49-4C853B9B752D}" type="presParOf" srcId="{384F8FBA-92A4-43B7-A893-F489C6F875CE}" destId="{287E5D30-00BB-4A91-848F-BCBAF659A773}" srcOrd="1" destOrd="0" presId="urn:microsoft.com/office/officeart/2018/5/layout/IconLeafLabelList"/>
    <dgm:cxn modelId="{511C741C-BA34-4248-A27D-506104DBC585}" type="presParOf" srcId="{384F8FBA-92A4-43B7-A893-F489C6F875CE}" destId="{DE441B3C-BD89-4563-B455-EB310BC4080C}" srcOrd="2" destOrd="0" presId="urn:microsoft.com/office/officeart/2018/5/layout/IconLeafLabelList"/>
    <dgm:cxn modelId="{D2CE2E91-92DB-4D2F-B1CB-0064E9E5C38D}" type="presParOf" srcId="{DE441B3C-BD89-4563-B455-EB310BC4080C}" destId="{D7AEBDE1-25F2-459C-BD2E-BADA66C4D704}" srcOrd="0" destOrd="0" presId="urn:microsoft.com/office/officeart/2018/5/layout/IconLeafLabelList"/>
    <dgm:cxn modelId="{D8A32EA7-132D-4F79-85BC-C893E6881F02}" type="presParOf" srcId="{DE441B3C-BD89-4563-B455-EB310BC4080C}" destId="{A85C9268-0ABC-4232-BA40-3792DFBA7DCE}" srcOrd="1" destOrd="0" presId="urn:microsoft.com/office/officeart/2018/5/layout/IconLeafLabelList"/>
    <dgm:cxn modelId="{47219392-C101-4112-9503-E0921B77F848}" type="presParOf" srcId="{DE441B3C-BD89-4563-B455-EB310BC4080C}" destId="{1047D8A6-5E22-4EE1-B278-1CF625EA530E}" srcOrd="2" destOrd="0" presId="urn:microsoft.com/office/officeart/2018/5/layout/IconLeafLabelList"/>
    <dgm:cxn modelId="{2C3B650F-2E6E-41CB-893B-E11932812423}" type="presParOf" srcId="{DE441B3C-BD89-4563-B455-EB310BC4080C}" destId="{849176D1-0362-49FA-A788-457260EF7F16}" srcOrd="3" destOrd="0" presId="urn:microsoft.com/office/officeart/2018/5/layout/IconLeafLabelList"/>
    <dgm:cxn modelId="{5680BBD0-D91F-4361-93AB-1875CA6A4694}" type="presParOf" srcId="{384F8FBA-92A4-43B7-A893-F489C6F875CE}" destId="{4BD17CCA-803B-427F-B31B-871F82C6D8D1}" srcOrd="3" destOrd="0" presId="urn:microsoft.com/office/officeart/2018/5/layout/IconLeafLabelList"/>
    <dgm:cxn modelId="{450A0125-E95B-4042-89EA-3B24262646B1}" type="presParOf" srcId="{384F8FBA-92A4-43B7-A893-F489C6F875CE}" destId="{BA1F1D3A-6FF3-4E41-B438-4A64FDAD5368}" srcOrd="4" destOrd="0" presId="urn:microsoft.com/office/officeart/2018/5/layout/IconLeafLabelList"/>
    <dgm:cxn modelId="{FA4E7F5A-9F86-4A78-860B-0B5007B7B5E9}" type="presParOf" srcId="{BA1F1D3A-6FF3-4E41-B438-4A64FDAD5368}" destId="{94A371AC-E80F-4D95-99F5-E03FAA6B9F47}" srcOrd="0" destOrd="0" presId="urn:microsoft.com/office/officeart/2018/5/layout/IconLeafLabelList"/>
    <dgm:cxn modelId="{62393F0A-62CD-4444-9607-D30DE0B77979}" type="presParOf" srcId="{BA1F1D3A-6FF3-4E41-B438-4A64FDAD5368}" destId="{934F5D28-2A03-4316-8BAF-35E600AE133A}" srcOrd="1" destOrd="0" presId="urn:microsoft.com/office/officeart/2018/5/layout/IconLeafLabelList"/>
    <dgm:cxn modelId="{3A36005C-8648-4FBE-A369-D9F46C561318}" type="presParOf" srcId="{BA1F1D3A-6FF3-4E41-B438-4A64FDAD5368}" destId="{3078CDD3-EA7B-4121-82D6-7F3C793BC000}" srcOrd="2" destOrd="0" presId="urn:microsoft.com/office/officeart/2018/5/layout/IconLeafLabelList"/>
    <dgm:cxn modelId="{93611DC5-9671-4182-A41A-886CCA8FDF11}" type="presParOf" srcId="{BA1F1D3A-6FF3-4E41-B438-4A64FDAD5368}" destId="{C6DAAA5C-0FA9-480D-8CE5-EAC87D4EF55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AC5BF-631D-49D2-BF45-E35C26E2C332}"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C4DCC44-21A2-4732-9D61-03C346B47B75}">
      <dgm:prSet/>
      <dgm:spPr/>
      <dgm:t>
        <a:bodyPr/>
        <a:lstStyle/>
        <a:p>
          <a:pPr>
            <a:lnSpc>
              <a:spcPct val="100000"/>
            </a:lnSpc>
          </a:pPr>
          <a:r>
            <a:rPr lang="en-AU"/>
            <a:t>Technical implementation</a:t>
          </a:r>
          <a:endParaRPr lang="en-US"/>
        </a:p>
      </dgm:t>
    </dgm:pt>
    <dgm:pt modelId="{A7C53896-DD4E-4394-BC85-C86D0F7B7E84}" type="parTrans" cxnId="{0E20FC39-19CA-40DA-8C33-C13EC7FE4FB1}">
      <dgm:prSet/>
      <dgm:spPr/>
      <dgm:t>
        <a:bodyPr/>
        <a:lstStyle/>
        <a:p>
          <a:endParaRPr lang="en-US"/>
        </a:p>
      </dgm:t>
    </dgm:pt>
    <dgm:pt modelId="{EC539131-9B35-4EEF-97F0-C183631F4D06}" type="sibTrans" cxnId="{0E20FC39-19CA-40DA-8C33-C13EC7FE4FB1}">
      <dgm:prSet/>
      <dgm:spPr/>
      <dgm:t>
        <a:bodyPr/>
        <a:lstStyle/>
        <a:p>
          <a:endParaRPr lang="en-US"/>
        </a:p>
      </dgm:t>
    </dgm:pt>
    <dgm:pt modelId="{E58D26A6-6930-4374-9D88-8B86D996DB97}">
      <dgm:prSet/>
      <dgm:spPr/>
      <dgm:t>
        <a:bodyPr/>
        <a:lstStyle/>
        <a:p>
          <a:pPr>
            <a:lnSpc>
              <a:spcPct val="100000"/>
            </a:lnSpc>
          </a:pPr>
          <a:r>
            <a:rPr lang="en-AU"/>
            <a:t>Process change</a:t>
          </a:r>
          <a:endParaRPr lang="en-US"/>
        </a:p>
      </dgm:t>
    </dgm:pt>
    <dgm:pt modelId="{EEFA7078-BAC4-4D58-8B63-26E59E7EC1EB}" type="parTrans" cxnId="{D98DD235-0CF7-4DC1-89F6-9694D6F62B77}">
      <dgm:prSet/>
      <dgm:spPr/>
      <dgm:t>
        <a:bodyPr/>
        <a:lstStyle/>
        <a:p>
          <a:endParaRPr lang="en-US"/>
        </a:p>
      </dgm:t>
    </dgm:pt>
    <dgm:pt modelId="{CB4BDBEB-E704-403D-97EE-493382119C10}" type="sibTrans" cxnId="{D98DD235-0CF7-4DC1-89F6-9694D6F62B77}">
      <dgm:prSet/>
      <dgm:spPr/>
      <dgm:t>
        <a:bodyPr/>
        <a:lstStyle/>
        <a:p>
          <a:endParaRPr lang="en-US"/>
        </a:p>
      </dgm:t>
    </dgm:pt>
    <dgm:pt modelId="{240CFEAA-3C44-4221-8562-A63FBB71B2FB}">
      <dgm:prSet/>
      <dgm:spPr/>
      <dgm:t>
        <a:bodyPr/>
        <a:lstStyle/>
        <a:p>
          <a:pPr>
            <a:lnSpc>
              <a:spcPct val="100000"/>
            </a:lnSpc>
          </a:pPr>
          <a:r>
            <a:rPr lang="en-AU"/>
            <a:t>New type of data or reports</a:t>
          </a:r>
          <a:endParaRPr lang="en-US"/>
        </a:p>
      </dgm:t>
    </dgm:pt>
    <dgm:pt modelId="{A586E226-E4D5-4BEF-964A-F69DC8AB9A10}" type="parTrans" cxnId="{E8C0074B-5631-4654-8E47-5038C6572E70}">
      <dgm:prSet/>
      <dgm:spPr/>
      <dgm:t>
        <a:bodyPr/>
        <a:lstStyle/>
        <a:p>
          <a:endParaRPr lang="en-US"/>
        </a:p>
      </dgm:t>
    </dgm:pt>
    <dgm:pt modelId="{F5FA78B9-F274-4849-B2EF-FB7B8D1E3105}" type="sibTrans" cxnId="{E8C0074B-5631-4654-8E47-5038C6572E70}">
      <dgm:prSet/>
      <dgm:spPr/>
      <dgm:t>
        <a:bodyPr/>
        <a:lstStyle/>
        <a:p>
          <a:endParaRPr lang="en-US"/>
        </a:p>
      </dgm:t>
    </dgm:pt>
    <dgm:pt modelId="{00B2D9F3-F0FB-44D9-9CDF-D6AE7F5B7E6C}">
      <dgm:prSet/>
      <dgm:spPr/>
      <dgm:t>
        <a:bodyPr/>
        <a:lstStyle/>
        <a:p>
          <a:pPr>
            <a:lnSpc>
              <a:spcPct val="100000"/>
            </a:lnSpc>
          </a:pPr>
          <a:r>
            <a:rPr lang="en-AU"/>
            <a:t>Campaign for organisation wide change</a:t>
          </a:r>
          <a:endParaRPr lang="en-US"/>
        </a:p>
      </dgm:t>
    </dgm:pt>
    <dgm:pt modelId="{319B26FD-A42A-4415-9714-74277D745A6D}" type="parTrans" cxnId="{11A4C495-232E-48DB-8E11-74264CDF3C8B}">
      <dgm:prSet/>
      <dgm:spPr/>
      <dgm:t>
        <a:bodyPr/>
        <a:lstStyle/>
        <a:p>
          <a:endParaRPr lang="en-US"/>
        </a:p>
      </dgm:t>
    </dgm:pt>
    <dgm:pt modelId="{2B0A55E6-DC2B-4BA5-8C39-FEFCFD051AD1}" type="sibTrans" cxnId="{11A4C495-232E-48DB-8E11-74264CDF3C8B}">
      <dgm:prSet/>
      <dgm:spPr/>
      <dgm:t>
        <a:bodyPr/>
        <a:lstStyle/>
        <a:p>
          <a:endParaRPr lang="en-US"/>
        </a:p>
      </dgm:t>
    </dgm:pt>
    <dgm:pt modelId="{79094BD3-FF94-4C0E-8A87-91F1CA5D4C04}">
      <dgm:prSet/>
      <dgm:spPr/>
      <dgm:t>
        <a:bodyPr/>
        <a:lstStyle/>
        <a:p>
          <a:pPr>
            <a:lnSpc>
              <a:spcPct val="100000"/>
            </a:lnSpc>
          </a:pPr>
          <a:r>
            <a:rPr lang="en-AU"/>
            <a:t>Stakeholder learning</a:t>
          </a:r>
          <a:endParaRPr lang="en-US"/>
        </a:p>
      </dgm:t>
    </dgm:pt>
    <dgm:pt modelId="{8B84F354-A1F1-4B3F-840D-2D7FB150C122}" type="parTrans" cxnId="{EFE8BEC6-31CA-4EF3-9DEB-2A2C000394D4}">
      <dgm:prSet/>
      <dgm:spPr/>
      <dgm:t>
        <a:bodyPr/>
        <a:lstStyle/>
        <a:p>
          <a:endParaRPr lang="en-US"/>
        </a:p>
      </dgm:t>
    </dgm:pt>
    <dgm:pt modelId="{D4E35E22-4060-4B20-A225-22A6771C19B0}" type="sibTrans" cxnId="{EFE8BEC6-31CA-4EF3-9DEB-2A2C000394D4}">
      <dgm:prSet/>
      <dgm:spPr/>
      <dgm:t>
        <a:bodyPr/>
        <a:lstStyle/>
        <a:p>
          <a:endParaRPr lang="en-US"/>
        </a:p>
      </dgm:t>
    </dgm:pt>
    <dgm:pt modelId="{543597DC-381A-4BE6-A572-732A5019A887}" type="pres">
      <dgm:prSet presAssocID="{3E9AC5BF-631D-49D2-BF45-E35C26E2C332}" presName="root" presStyleCnt="0">
        <dgm:presLayoutVars>
          <dgm:dir/>
          <dgm:resizeHandles val="exact"/>
        </dgm:presLayoutVars>
      </dgm:prSet>
      <dgm:spPr/>
    </dgm:pt>
    <dgm:pt modelId="{50B570B1-F9AD-4C19-BB63-896B99B42E78}" type="pres">
      <dgm:prSet presAssocID="{0C4DCC44-21A2-4732-9D61-03C346B47B75}" presName="compNode" presStyleCnt="0"/>
      <dgm:spPr/>
    </dgm:pt>
    <dgm:pt modelId="{82853CEE-DF90-45CF-9B2D-E7D2ECF8C9F9}" type="pres">
      <dgm:prSet presAssocID="{0C4DCC44-21A2-4732-9D61-03C346B47B75}" presName="bgRect" presStyleLbl="bgShp" presStyleIdx="0" presStyleCnt="5"/>
      <dgm:spPr/>
    </dgm:pt>
    <dgm:pt modelId="{D3E88D2A-A174-4735-BF90-2D521B2EB8B9}" type="pres">
      <dgm:prSet presAssocID="{0C4DCC44-21A2-4732-9D61-03C346B47B7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Secure"/>
        </a:ext>
      </dgm:extLst>
    </dgm:pt>
    <dgm:pt modelId="{0C6C5530-BC90-4E12-B561-BF451A6F9F28}" type="pres">
      <dgm:prSet presAssocID="{0C4DCC44-21A2-4732-9D61-03C346B47B75}" presName="spaceRect" presStyleCnt="0"/>
      <dgm:spPr/>
    </dgm:pt>
    <dgm:pt modelId="{7D28E0AC-8028-4F8F-B4A6-0CE31E7E995C}" type="pres">
      <dgm:prSet presAssocID="{0C4DCC44-21A2-4732-9D61-03C346B47B75}" presName="parTx" presStyleLbl="revTx" presStyleIdx="0" presStyleCnt="5">
        <dgm:presLayoutVars>
          <dgm:chMax val="0"/>
          <dgm:chPref val="0"/>
        </dgm:presLayoutVars>
      </dgm:prSet>
      <dgm:spPr/>
    </dgm:pt>
    <dgm:pt modelId="{09917747-532D-4D77-BAA9-DB8AD464782A}" type="pres">
      <dgm:prSet presAssocID="{EC539131-9B35-4EEF-97F0-C183631F4D06}" presName="sibTrans" presStyleCnt="0"/>
      <dgm:spPr/>
    </dgm:pt>
    <dgm:pt modelId="{34CD4922-EBD2-4042-B279-A4109652574C}" type="pres">
      <dgm:prSet presAssocID="{E58D26A6-6930-4374-9D88-8B86D996DB97}" presName="compNode" presStyleCnt="0"/>
      <dgm:spPr/>
    </dgm:pt>
    <dgm:pt modelId="{46F2C5A7-1F71-46C1-89EA-026B8BE7AF2A}" type="pres">
      <dgm:prSet presAssocID="{E58D26A6-6930-4374-9D88-8B86D996DB97}" presName="bgRect" presStyleLbl="bgShp" presStyleIdx="1" presStyleCnt="5"/>
      <dgm:spPr/>
    </dgm:pt>
    <dgm:pt modelId="{A1AC5567-5934-43B7-9BA0-C79A9A3FE437}" type="pres">
      <dgm:prSet presAssocID="{E58D26A6-6930-4374-9D88-8B86D996DB9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ruitment Management"/>
        </a:ext>
      </dgm:extLst>
    </dgm:pt>
    <dgm:pt modelId="{6EB0EE3C-38DD-4F9A-BA1C-3FDA60E61542}" type="pres">
      <dgm:prSet presAssocID="{E58D26A6-6930-4374-9D88-8B86D996DB97}" presName="spaceRect" presStyleCnt="0"/>
      <dgm:spPr/>
    </dgm:pt>
    <dgm:pt modelId="{CF8B5316-8CEA-48A1-8982-BA1949F5AC84}" type="pres">
      <dgm:prSet presAssocID="{E58D26A6-6930-4374-9D88-8B86D996DB97}" presName="parTx" presStyleLbl="revTx" presStyleIdx="1" presStyleCnt="5">
        <dgm:presLayoutVars>
          <dgm:chMax val="0"/>
          <dgm:chPref val="0"/>
        </dgm:presLayoutVars>
      </dgm:prSet>
      <dgm:spPr/>
    </dgm:pt>
    <dgm:pt modelId="{FC868896-8C07-4934-B1EC-A0F9C4A878B5}" type="pres">
      <dgm:prSet presAssocID="{CB4BDBEB-E704-403D-97EE-493382119C10}" presName="sibTrans" presStyleCnt="0"/>
      <dgm:spPr/>
    </dgm:pt>
    <dgm:pt modelId="{CDBF8215-745D-44B5-8391-32A277A5F526}" type="pres">
      <dgm:prSet presAssocID="{240CFEAA-3C44-4221-8562-A63FBB71B2FB}" presName="compNode" presStyleCnt="0"/>
      <dgm:spPr/>
    </dgm:pt>
    <dgm:pt modelId="{2FFAA0E6-4C81-48ED-BADB-7B9DCE221C60}" type="pres">
      <dgm:prSet presAssocID="{240CFEAA-3C44-4221-8562-A63FBB71B2FB}" presName="bgRect" presStyleLbl="bgShp" presStyleIdx="2" presStyleCnt="5"/>
      <dgm:spPr/>
    </dgm:pt>
    <dgm:pt modelId="{B1867113-F352-4FA2-B386-C05AD0136CC5}" type="pres">
      <dgm:prSet presAssocID="{240CFEAA-3C44-4221-8562-A63FBB71B2F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port Add"/>
        </a:ext>
      </dgm:extLst>
    </dgm:pt>
    <dgm:pt modelId="{78EB3146-9FF6-4E16-8C18-39A70A8378D3}" type="pres">
      <dgm:prSet presAssocID="{240CFEAA-3C44-4221-8562-A63FBB71B2FB}" presName="spaceRect" presStyleCnt="0"/>
      <dgm:spPr/>
    </dgm:pt>
    <dgm:pt modelId="{779FDB72-7976-48F2-A63E-DDFA9C3929B7}" type="pres">
      <dgm:prSet presAssocID="{240CFEAA-3C44-4221-8562-A63FBB71B2FB}" presName="parTx" presStyleLbl="revTx" presStyleIdx="2" presStyleCnt="5">
        <dgm:presLayoutVars>
          <dgm:chMax val="0"/>
          <dgm:chPref val="0"/>
        </dgm:presLayoutVars>
      </dgm:prSet>
      <dgm:spPr/>
    </dgm:pt>
    <dgm:pt modelId="{98001FE1-EA72-43FB-95E4-043F5EDC16EB}" type="pres">
      <dgm:prSet presAssocID="{F5FA78B9-F274-4849-B2EF-FB7B8D1E3105}" presName="sibTrans" presStyleCnt="0"/>
      <dgm:spPr/>
    </dgm:pt>
    <dgm:pt modelId="{36A80FF3-3303-49F9-8DED-72E3F6FD7607}" type="pres">
      <dgm:prSet presAssocID="{00B2D9F3-F0FB-44D9-9CDF-D6AE7F5B7E6C}" presName="compNode" presStyleCnt="0"/>
      <dgm:spPr/>
    </dgm:pt>
    <dgm:pt modelId="{2CABF120-ECA7-43ED-8540-20FA136FE15A}" type="pres">
      <dgm:prSet presAssocID="{00B2D9F3-F0FB-44D9-9CDF-D6AE7F5B7E6C}" presName="bgRect" presStyleLbl="bgShp" presStyleIdx="3" presStyleCnt="5"/>
      <dgm:spPr/>
    </dgm:pt>
    <dgm:pt modelId="{B3BA6022-26C9-48F8-A02A-7F67C40F8018}" type="pres">
      <dgm:prSet presAssocID="{00B2D9F3-F0FB-44D9-9CDF-D6AE7F5B7E6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rg"/>
        </a:ext>
      </dgm:extLst>
    </dgm:pt>
    <dgm:pt modelId="{C91F2B44-844F-43C9-9961-E28A20762303}" type="pres">
      <dgm:prSet presAssocID="{00B2D9F3-F0FB-44D9-9CDF-D6AE7F5B7E6C}" presName="spaceRect" presStyleCnt="0"/>
      <dgm:spPr/>
    </dgm:pt>
    <dgm:pt modelId="{D26CBE28-CAAC-4E44-9B5D-2655BFC3A44F}" type="pres">
      <dgm:prSet presAssocID="{00B2D9F3-F0FB-44D9-9CDF-D6AE7F5B7E6C}" presName="parTx" presStyleLbl="revTx" presStyleIdx="3" presStyleCnt="5">
        <dgm:presLayoutVars>
          <dgm:chMax val="0"/>
          <dgm:chPref val="0"/>
        </dgm:presLayoutVars>
      </dgm:prSet>
      <dgm:spPr/>
    </dgm:pt>
    <dgm:pt modelId="{72B754DF-A98D-407E-A1A7-C0A5E2EED97F}" type="pres">
      <dgm:prSet presAssocID="{2B0A55E6-DC2B-4BA5-8C39-FEFCFD051AD1}" presName="sibTrans" presStyleCnt="0"/>
      <dgm:spPr/>
    </dgm:pt>
    <dgm:pt modelId="{D99BDADD-12E1-4CC2-B4F4-9E22F047E33A}" type="pres">
      <dgm:prSet presAssocID="{79094BD3-FF94-4C0E-8A87-91F1CA5D4C04}" presName="compNode" presStyleCnt="0"/>
      <dgm:spPr/>
    </dgm:pt>
    <dgm:pt modelId="{ACBABB73-5026-44C0-A447-71910636898A}" type="pres">
      <dgm:prSet presAssocID="{79094BD3-FF94-4C0E-8A87-91F1CA5D4C04}" presName="bgRect" presStyleLbl="bgShp" presStyleIdx="4" presStyleCnt="5"/>
      <dgm:spPr/>
    </dgm:pt>
    <dgm:pt modelId="{A828AF74-81BB-487D-816D-7164745C0673}" type="pres">
      <dgm:prSet presAssocID="{79094BD3-FF94-4C0E-8A87-91F1CA5D4C0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ducation"/>
        </a:ext>
      </dgm:extLst>
    </dgm:pt>
    <dgm:pt modelId="{4D893185-3415-4750-92EA-D2BA966C9392}" type="pres">
      <dgm:prSet presAssocID="{79094BD3-FF94-4C0E-8A87-91F1CA5D4C04}" presName="spaceRect" presStyleCnt="0"/>
      <dgm:spPr/>
    </dgm:pt>
    <dgm:pt modelId="{1BFA22A5-8309-4CE6-B469-FC46BD16B520}" type="pres">
      <dgm:prSet presAssocID="{79094BD3-FF94-4C0E-8A87-91F1CA5D4C04}" presName="parTx" presStyleLbl="revTx" presStyleIdx="4" presStyleCnt="5">
        <dgm:presLayoutVars>
          <dgm:chMax val="0"/>
          <dgm:chPref val="0"/>
        </dgm:presLayoutVars>
      </dgm:prSet>
      <dgm:spPr/>
    </dgm:pt>
  </dgm:ptLst>
  <dgm:cxnLst>
    <dgm:cxn modelId="{D98DD235-0CF7-4DC1-89F6-9694D6F62B77}" srcId="{3E9AC5BF-631D-49D2-BF45-E35C26E2C332}" destId="{E58D26A6-6930-4374-9D88-8B86D996DB97}" srcOrd="1" destOrd="0" parTransId="{EEFA7078-BAC4-4D58-8B63-26E59E7EC1EB}" sibTransId="{CB4BDBEB-E704-403D-97EE-493382119C10}"/>
    <dgm:cxn modelId="{0E20FC39-19CA-40DA-8C33-C13EC7FE4FB1}" srcId="{3E9AC5BF-631D-49D2-BF45-E35C26E2C332}" destId="{0C4DCC44-21A2-4732-9D61-03C346B47B75}" srcOrd="0" destOrd="0" parTransId="{A7C53896-DD4E-4394-BC85-C86D0F7B7E84}" sibTransId="{EC539131-9B35-4EEF-97F0-C183631F4D06}"/>
    <dgm:cxn modelId="{88EBD73B-B121-4475-A44D-99B977C8BC3F}" type="presOf" srcId="{240CFEAA-3C44-4221-8562-A63FBB71B2FB}" destId="{779FDB72-7976-48F2-A63E-DDFA9C3929B7}" srcOrd="0" destOrd="0" presId="urn:microsoft.com/office/officeart/2018/2/layout/IconVerticalSolidList"/>
    <dgm:cxn modelId="{8C828368-2534-4375-A476-F868D9087564}" type="presOf" srcId="{0C4DCC44-21A2-4732-9D61-03C346B47B75}" destId="{7D28E0AC-8028-4F8F-B4A6-0CE31E7E995C}" srcOrd="0" destOrd="0" presId="urn:microsoft.com/office/officeart/2018/2/layout/IconVerticalSolidList"/>
    <dgm:cxn modelId="{E8C0074B-5631-4654-8E47-5038C6572E70}" srcId="{3E9AC5BF-631D-49D2-BF45-E35C26E2C332}" destId="{240CFEAA-3C44-4221-8562-A63FBB71B2FB}" srcOrd="2" destOrd="0" parTransId="{A586E226-E4D5-4BEF-964A-F69DC8AB9A10}" sibTransId="{F5FA78B9-F274-4849-B2EF-FB7B8D1E3105}"/>
    <dgm:cxn modelId="{4FB30F6F-0BC2-47E6-8898-B40C227FF609}" type="presOf" srcId="{3E9AC5BF-631D-49D2-BF45-E35C26E2C332}" destId="{543597DC-381A-4BE6-A572-732A5019A887}" srcOrd="0" destOrd="0" presId="urn:microsoft.com/office/officeart/2018/2/layout/IconVerticalSolidList"/>
    <dgm:cxn modelId="{955A2071-9153-431B-B1FF-A44808B34E4D}" type="presOf" srcId="{79094BD3-FF94-4C0E-8A87-91F1CA5D4C04}" destId="{1BFA22A5-8309-4CE6-B469-FC46BD16B520}" srcOrd="0" destOrd="0" presId="urn:microsoft.com/office/officeart/2018/2/layout/IconVerticalSolidList"/>
    <dgm:cxn modelId="{38F74785-F248-4A47-A373-1D4C0BDD79D4}" type="presOf" srcId="{00B2D9F3-F0FB-44D9-9CDF-D6AE7F5B7E6C}" destId="{D26CBE28-CAAC-4E44-9B5D-2655BFC3A44F}" srcOrd="0" destOrd="0" presId="urn:microsoft.com/office/officeart/2018/2/layout/IconVerticalSolidList"/>
    <dgm:cxn modelId="{11A4C495-232E-48DB-8E11-74264CDF3C8B}" srcId="{3E9AC5BF-631D-49D2-BF45-E35C26E2C332}" destId="{00B2D9F3-F0FB-44D9-9CDF-D6AE7F5B7E6C}" srcOrd="3" destOrd="0" parTransId="{319B26FD-A42A-4415-9714-74277D745A6D}" sibTransId="{2B0A55E6-DC2B-4BA5-8C39-FEFCFD051AD1}"/>
    <dgm:cxn modelId="{EFE8BEC6-31CA-4EF3-9DEB-2A2C000394D4}" srcId="{3E9AC5BF-631D-49D2-BF45-E35C26E2C332}" destId="{79094BD3-FF94-4C0E-8A87-91F1CA5D4C04}" srcOrd="4" destOrd="0" parTransId="{8B84F354-A1F1-4B3F-840D-2D7FB150C122}" sibTransId="{D4E35E22-4060-4B20-A225-22A6771C19B0}"/>
    <dgm:cxn modelId="{180E14D0-33DE-4E72-A96E-92FF385E4775}" type="presOf" srcId="{E58D26A6-6930-4374-9D88-8B86D996DB97}" destId="{CF8B5316-8CEA-48A1-8982-BA1949F5AC84}" srcOrd="0" destOrd="0" presId="urn:microsoft.com/office/officeart/2018/2/layout/IconVerticalSolidList"/>
    <dgm:cxn modelId="{9708D207-1631-484B-B5B2-6AFEB47AF76A}" type="presParOf" srcId="{543597DC-381A-4BE6-A572-732A5019A887}" destId="{50B570B1-F9AD-4C19-BB63-896B99B42E78}" srcOrd="0" destOrd="0" presId="urn:microsoft.com/office/officeart/2018/2/layout/IconVerticalSolidList"/>
    <dgm:cxn modelId="{C8BC7231-B457-49F3-8B0B-36C609FC7072}" type="presParOf" srcId="{50B570B1-F9AD-4C19-BB63-896B99B42E78}" destId="{82853CEE-DF90-45CF-9B2D-E7D2ECF8C9F9}" srcOrd="0" destOrd="0" presId="urn:microsoft.com/office/officeart/2018/2/layout/IconVerticalSolidList"/>
    <dgm:cxn modelId="{796DF9BC-C98B-4359-89E7-BA3DF8D79AB1}" type="presParOf" srcId="{50B570B1-F9AD-4C19-BB63-896B99B42E78}" destId="{D3E88D2A-A174-4735-BF90-2D521B2EB8B9}" srcOrd="1" destOrd="0" presId="urn:microsoft.com/office/officeart/2018/2/layout/IconVerticalSolidList"/>
    <dgm:cxn modelId="{3592F82C-BD34-495D-84A4-AD492DCAD597}" type="presParOf" srcId="{50B570B1-F9AD-4C19-BB63-896B99B42E78}" destId="{0C6C5530-BC90-4E12-B561-BF451A6F9F28}" srcOrd="2" destOrd="0" presId="urn:microsoft.com/office/officeart/2018/2/layout/IconVerticalSolidList"/>
    <dgm:cxn modelId="{51FEA8DB-24A1-445C-9B51-D267A5CA3A59}" type="presParOf" srcId="{50B570B1-F9AD-4C19-BB63-896B99B42E78}" destId="{7D28E0AC-8028-4F8F-B4A6-0CE31E7E995C}" srcOrd="3" destOrd="0" presId="urn:microsoft.com/office/officeart/2018/2/layout/IconVerticalSolidList"/>
    <dgm:cxn modelId="{37995B06-4F1B-4D62-9225-4CCDC96BF97E}" type="presParOf" srcId="{543597DC-381A-4BE6-A572-732A5019A887}" destId="{09917747-532D-4D77-BAA9-DB8AD464782A}" srcOrd="1" destOrd="0" presId="urn:microsoft.com/office/officeart/2018/2/layout/IconVerticalSolidList"/>
    <dgm:cxn modelId="{D2295F77-CE34-430B-9A67-7AC43F94C83B}" type="presParOf" srcId="{543597DC-381A-4BE6-A572-732A5019A887}" destId="{34CD4922-EBD2-4042-B279-A4109652574C}" srcOrd="2" destOrd="0" presId="urn:microsoft.com/office/officeart/2018/2/layout/IconVerticalSolidList"/>
    <dgm:cxn modelId="{3862B776-C8F4-4EA7-966A-79BD066AE5B8}" type="presParOf" srcId="{34CD4922-EBD2-4042-B279-A4109652574C}" destId="{46F2C5A7-1F71-46C1-89EA-026B8BE7AF2A}" srcOrd="0" destOrd="0" presId="urn:microsoft.com/office/officeart/2018/2/layout/IconVerticalSolidList"/>
    <dgm:cxn modelId="{FAE037FD-A804-4C23-8169-000B6B19BE02}" type="presParOf" srcId="{34CD4922-EBD2-4042-B279-A4109652574C}" destId="{A1AC5567-5934-43B7-9BA0-C79A9A3FE437}" srcOrd="1" destOrd="0" presId="urn:microsoft.com/office/officeart/2018/2/layout/IconVerticalSolidList"/>
    <dgm:cxn modelId="{23416D60-3AC1-420C-8DDE-655EE2B13E44}" type="presParOf" srcId="{34CD4922-EBD2-4042-B279-A4109652574C}" destId="{6EB0EE3C-38DD-4F9A-BA1C-3FDA60E61542}" srcOrd="2" destOrd="0" presId="urn:microsoft.com/office/officeart/2018/2/layout/IconVerticalSolidList"/>
    <dgm:cxn modelId="{12BAC8CD-001D-4DEF-A834-0242B5AFBEF9}" type="presParOf" srcId="{34CD4922-EBD2-4042-B279-A4109652574C}" destId="{CF8B5316-8CEA-48A1-8982-BA1949F5AC84}" srcOrd="3" destOrd="0" presId="urn:microsoft.com/office/officeart/2018/2/layout/IconVerticalSolidList"/>
    <dgm:cxn modelId="{A33C20F7-A3DD-4AE8-80DD-89D50C034A19}" type="presParOf" srcId="{543597DC-381A-4BE6-A572-732A5019A887}" destId="{FC868896-8C07-4934-B1EC-A0F9C4A878B5}" srcOrd="3" destOrd="0" presId="urn:microsoft.com/office/officeart/2018/2/layout/IconVerticalSolidList"/>
    <dgm:cxn modelId="{FBD66477-40DA-46FD-A2A5-3BF994CFE5F5}" type="presParOf" srcId="{543597DC-381A-4BE6-A572-732A5019A887}" destId="{CDBF8215-745D-44B5-8391-32A277A5F526}" srcOrd="4" destOrd="0" presId="urn:microsoft.com/office/officeart/2018/2/layout/IconVerticalSolidList"/>
    <dgm:cxn modelId="{EEF5352B-E5E8-4A21-AF45-F16880F1CC72}" type="presParOf" srcId="{CDBF8215-745D-44B5-8391-32A277A5F526}" destId="{2FFAA0E6-4C81-48ED-BADB-7B9DCE221C60}" srcOrd="0" destOrd="0" presId="urn:microsoft.com/office/officeart/2018/2/layout/IconVerticalSolidList"/>
    <dgm:cxn modelId="{3B6F5630-AA1A-4733-8107-8ABD33D091D4}" type="presParOf" srcId="{CDBF8215-745D-44B5-8391-32A277A5F526}" destId="{B1867113-F352-4FA2-B386-C05AD0136CC5}" srcOrd="1" destOrd="0" presId="urn:microsoft.com/office/officeart/2018/2/layout/IconVerticalSolidList"/>
    <dgm:cxn modelId="{0257FDFC-BBE1-458C-9CC2-60C5EB02D480}" type="presParOf" srcId="{CDBF8215-745D-44B5-8391-32A277A5F526}" destId="{78EB3146-9FF6-4E16-8C18-39A70A8378D3}" srcOrd="2" destOrd="0" presId="urn:microsoft.com/office/officeart/2018/2/layout/IconVerticalSolidList"/>
    <dgm:cxn modelId="{F752D47D-34D4-4C6E-B54C-BF55079742A3}" type="presParOf" srcId="{CDBF8215-745D-44B5-8391-32A277A5F526}" destId="{779FDB72-7976-48F2-A63E-DDFA9C3929B7}" srcOrd="3" destOrd="0" presId="urn:microsoft.com/office/officeart/2018/2/layout/IconVerticalSolidList"/>
    <dgm:cxn modelId="{5B3C1090-0A09-4E6F-904B-F7F0DD73DCA5}" type="presParOf" srcId="{543597DC-381A-4BE6-A572-732A5019A887}" destId="{98001FE1-EA72-43FB-95E4-043F5EDC16EB}" srcOrd="5" destOrd="0" presId="urn:microsoft.com/office/officeart/2018/2/layout/IconVerticalSolidList"/>
    <dgm:cxn modelId="{B099F787-2B90-49F8-B919-A58598C4EE4A}" type="presParOf" srcId="{543597DC-381A-4BE6-A572-732A5019A887}" destId="{36A80FF3-3303-49F9-8DED-72E3F6FD7607}" srcOrd="6" destOrd="0" presId="urn:microsoft.com/office/officeart/2018/2/layout/IconVerticalSolidList"/>
    <dgm:cxn modelId="{CA8AC96D-641E-4399-A530-81B8566728B1}" type="presParOf" srcId="{36A80FF3-3303-49F9-8DED-72E3F6FD7607}" destId="{2CABF120-ECA7-43ED-8540-20FA136FE15A}" srcOrd="0" destOrd="0" presId="urn:microsoft.com/office/officeart/2018/2/layout/IconVerticalSolidList"/>
    <dgm:cxn modelId="{63485956-1A5C-45E2-B593-3AC546803AA7}" type="presParOf" srcId="{36A80FF3-3303-49F9-8DED-72E3F6FD7607}" destId="{B3BA6022-26C9-48F8-A02A-7F67C40F8018}" srcOrd="1" destOrd="0" presId="urn:microsoft.com/office/officeart/2018/2/layout/IconVerticalSolidList"/>
    <dgm:cxn modelId="{327FD888-F01C-4598-B03F-EAD515D42DEC}" type="presParOf" srcId="{36A80FF3-3303-49F9-8DED-72E3F6FD7607}" destId="{C91F2B44-844F-43C9-9961-E28A20762303}" srcOrd="2" destOrd="0" presId="urn:microsoft.com/office/officeart/2018/2/layout/IconVerticalSolidList"/>
    <dgm:cxn modelId="{0905B7BD-C56E-4314-899D-4ACC17FB1096}" type="presParOf" srcId="{36A80FF3-3303-49F9-8DED-72E3F6FD7607}" destId="{D26CBE28-CAAC-4E44-9B5D-2655BFC3A44F}" srcOrd="3" destOrd="0" presId="urn:microsoft.com/office/officeart/2018/2/layout/IconVerticalSolidList"/>
    <dgm:cxn modelId="{EB064F3B-96F0-49F5-8250-3EADBF88DE24}" type="presParOf" srcId="{543597DC-381A-4BE6-A572-732A5019A887}" destId="{72B754DF-A98D-407E-A1A7-C0A5E2EED97F}" srcOrd="7" destOrd="0" presId="urn:microsoft.com/office/officeart/2018/2/layout/IconVerticalSolidList"/>
    <dgm:cxn modelId="{B422059A-F86C-4430-B5F6-DACFE402F9C8}" type="presParOf" srcId="{543597DC-381A-4BE6-A572-732A5019A887}" destId="{D99BDADD-12E1-4CC2-B4F4-9E22F047E33A}" srcOrd="8" destOrd="0" presId="urn:microsoft.com/office/officeart/2018/2/layout/IconVerticalSolidList"/>
    <dgm:cxn modelId="{2B625C60-BB73-4372-BC77-0B6A46FC97BD}" type="presParOf" srcId="{D99BDADD-12E1-4CC2-B4F4-9E22F047E33A}" destId="{ACBABB73-5026-44C0-A447-71910636898A}" srcOrd="0" destOrd="0" presId="urn:microsoft.com/office/officeart/2018/2/layout/IconVerticalSolidList"/>
    <dgm:cxn modelId="{26C9A7B1-23DE-40D9-8CD0-90C29D389831}" type="presParOf" srcId="{D99BDADD-12E1-4CC2-B4F4-9E22F047E33A}" destId="{A828AF74-81BB-487D-816D-7164745C0673}" srcOrd="1" destOrd="0" presId="urn:microsoft.com/office/officeart/2018/2/layout/IconVerticalSolidList"/>
    <dgm:cxn modelId="{F9AB9D47-C852-4C7B-A43C-9DAFB2E3B5AF}" type="presParOf" srcId="{D99BDADD-12E1-4CC2-B4F4-9E22F047E33A}" destId="{4D893185-3415-4750-92EA-D2BA966C9392}" srcOrd="2" destOrd="0" presId="urn:microsoft.com/office/officeart/2018/2/layout/IconVerticalSolidList"/>
    <dgm:cxn modelId="{DDC5DAFC-C8C1-4A81-AA72-1AEE3230F656}" type="presParOf" srcId="{D99BDADD-12E1-4CC2-B4F4-9E22F047E33A}" destId="{1BFA22A5-8309-4CE6-B469-FC46BD16B52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F7F5F1-0768-4F46-9EAA-E669A364BF5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62BFCDC-1630-446B-B652-0ED1EA5FE571}">
      <dgm:prSet/>
      <dgm:spPr/>
      <dgm:t>
        <a:bodyPr/>
        <a:lstStyle/>
        <a:p>
          <a:r>
            <a:rPr lang="en-AU"/>
            <a:t>How will you ensure they understand what is going on?</a:t>
          </a:r>
          <a:endParaRPr lang="en-US"/>
        </a:p>
      </dgm:t>
    </dgm:pt>
    <dgm:pt modelId="{02EB5430-77EA-4A11-977A-6597F8A1F304}" type="parTrans" cxnId="{BC7D0304-C80A-4320-8256-5D3E8C0715EC}">
      <dgm:prSet/>
      <dgm:spPr/>
      <dgm:t>
        <a:bodyPr/>
        <a:lstStyle/>
        <a:p>
          <a:endParaRPr lang="en-US"/>
        </a:p>
      </dgm:t>
    </dgm:pt>
    <dgm:pt modelId="{C003318C-7115-4DEA-9A1A-A00F324C5FDE}" type="sibTrans" cxnId="{BC7D0304-C80A-4320-8256-5D3E8C0715EC}">
      <dgm:prSet/>
      <dgm:spPr/>
      <dgm:t>
        <a:bodyPr/>
        <a:lstStyle/>
        <a:p>
          <a:endParaRPr lang="en-US"/>
        </a:p>
      </dgm:t>
    </dgm:pt>
    <dgm:pt modelId="{09177CD2-9E42-42E9-8C49-C917696F7F5F}">
      <dgm:prSet/>
      <dgm:spPr/>
      <dgm:t>
        <a:bodyPr/>
        <a:lstStyle/>
        <a:p>
          <a:r>
            <a:rPr lang="en-AU" dirty="0"/>
            <a:t>How will they be prepared and on board?</a:t>
          </a:r>
          <a:endParaRPr lang="en-US" dirty="0"/>
        </a:p>
      </dgm:t>
    </dgm:pt>
    <dgm:pt modelId="{7BD0F2BE-047F-4CF2-8F59-2ACCD833581F}" type="parTrans" cxnId="{35999CDD-1FDC-46CF-9BBA-AF75A195DABC}">
      <dgm:prSet/>
      <dgm:spPr/>
      <dgm:t>
        <a:bodyPr/>
        <a:lstStyle/>
        <a:p>
          <a:endParaRPr lang="en-US"/>
        </a:p>
      </dgm:t>
    </dgm:pt>
    <dgm:pt modelId="{05B8AE7F-38C7-4893-84BD-B288250DF33E}" type="sibTrans" cxnId="{35999CDD-1FDC-46CF-9BBA-AF75A195DABC}">
      <dgm:prSet/>
      <dgm:spPr/>
      <dgm:t>
        <a:bodyPr/>
        <a:lstStyle/>
        <a:p>
          <a:endParaRPr lang="en-US"/>
        </a:p>
      </dgm:t>
    </dgm:pt>
    <dgm:pt modelId="{45157E57-7F8F-41FD-8A5C-FD2AC0E1981C}">
      <dgm:prSet/>
      <dgm:spPr/>
      <dgm:t>
        <a:bodyPr/>
        <a:lstStyle/>
        <a:p>
          <a:r>
            <a:rPr lang="en-AU"/>
            <a:t>How will you support them ongoing?</a:t>
          </a:r>
          <a:endParaRPr lang="en-US"/>
        </a:p>
      </dgm:t>
    </dgm:pt>
    <dgm:pt modelId="{CF2FFA6D-A47A-44D7-AAD0-011A4D22C7C5}" type="parTrans" cxnId="{2339FBAE-DE96-485C-AB72-4D34B6448DE9}">
      <dgm:prSet/>
      <dgm:spPr/>
      <dgm:t>
        <a:bodyPr/>
        <a:lstStyle/>
        <a:p>
          <a:endParaRPr lang="en-US"/>
        </a:p>
      </dgm:t>
    </dgm:pt>
    <dgm:pt modelId="{85BC57FB-8001-4F34-AF6A-3C550ABEF8D2}" type="sibTrans" cxnId="{2339FBAE-DE96-485C-AB72-4D34B6448DE9}">
      <dgm:prSet/>
      <dgm:spPr/>
      <dgm:t>
        <a:bodyPr/>
        <a:lstStyle/>
        <a:p>
          <a:endParaRPr lang="en-US"/>
        </a:p>
      </dgm:t>
    </dgm:pt>
    <dgm:pt modelId="{FE2C5F82-64D4-4C7C-866A-DF763C300872}" type="pres">
      <dgm:prSet presAssocID="{C2F7F5F1-0768-4F46-9EAA-E669A364BF55}" presName="root" presStyleCnt="0">
        <dgm:presLayoutVars>
          <dgm:dir/>
          <dgm:resizeHandles val="exact"/>
        </dgm:presLayoutVars>
      </dgm:prSet>
      <dgm:spPr/>
    </dgm:pt>
    <dgm:pt modelId="{C6D18A87-2A41-4F65-933B-A6B114A032BB}" type="pres">
      <dgm:prSet presAssocID="{262BFCDC-1630-446B-B652-0ED1EA5FE571}" presName="compNode" presStyleCnt="0"/>
      <dgm:spPr/>
    </dgm:pt>
    <dgm:pt modelId="{38FBFDF0-3DFB-4A82-AFE5-9AECEAEC56BB}" type="pres">
      <dgm:prSet presAssocID="{262BFCDC-1630-446B-B652-0ED1EA5FE571}" presName="bgRect" presStyleLbl="bgShp" presStyleIdx="0" presStyleCnt="3"/>
      <dgm:spPr/>
    </dgm:pt>
    <dgm:pt modelId="{04B66208-6F73-4F51-A984-FF4CEF96C502}" type="pres">
      <dgm:prSet presAssocID="{262BFCDC-1630-446B-B652-0ED1EA5FE571}"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Question Mark with solid fill"/>
        </a:ext>
      </dgm:extLst>
    </dgm:pt>
    <dgm:pt modelId="{C149FAB9-0511-4504-8C49-B0BEA326E09D}" type="pres">
      <dgm:prSet presAssocID="{262BFCDC-1630-446B-B652-0ED1EA5FE571}" presName="spaceRect" presStyleCnt="0"/>
      <dgm:spPr/>
    </dgm:pt>
    <dgm:pt modelId="{167C8EF6-DB56-4A6D-91BD-012A220197AA}" type="pres">
      <dgm:prSet presAssocID="{262BFCDC-1630-446B-B652-0ED1EA5FE571}" presName="parTx" presStyleLbl="revTx" presStyleIdx="0" presStyleCnt="3">
        <dgm:presLayoutVars>
          <dgm:chMax val="0"/>
          <dgm:chPref val="0"/>
        </dgm:presLayoutVars>
      </dgm:prSet>
      <dgm:spPr/>
    </dgm:pt>
    <dgm:pt modelId="{1AB62847-2B45-44CB-AF91-D916113D9B4B}" type="pres">
      <dgm:prSet presAssocID="{C003318C-7115-4DEA-9A1A-A00F324C5FDE}" presName="sibTrans" presStyleCnt="0"/>
      <dgm:spPr/>
    </dgm:pt>
    <dgm:pt modelId="{A735D9E2-ADB7-46D7-B69C-6877AF8839B5}" type="pres">
      <dgm:prSet presAssocID="{09177CD2-9E42-42E9-8C49-C917696F7F5F}" presName="compNode" presStyleCnt="0"/>
      <dgm:spPr/>
    </dgm:pt>
    <dgm:pt modelId="{5CC28EFB-0D26-4891-83B9-F7BAE5B79237}" type="pres">
      <dgm:prSet presAssocID="{09177CD2-9E42-42E9-8C49-C917696F7F5F}" presName="bgRect" presStyleLbl="bgShp" presStyleIdx="1" presStyleCnt="3"/>
      <dgm:spPr/>
    </dgm:pt>
    <dgm:pt modelId="{374A9675-AB92-4ECD-AC7F-47483BA9FAE7}" type="pres">
      <dgm:prSet presAssocID="{09177CD2-9E42-42E9-8C49-C917696F7F5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ood Safety with solid fill"/>
        </a:ext>
      </dgm:extLst>
    </dgm:pt>
    <dgm:pt modelId="{889785A3-A903-4EFA-9E3B-416614DA81DB}" type="pres">
      <dgm:prSet presAssocID="{09177CD2-9E42-42E9-8C49-C917696F7F5F}" presName="spaceRect" presStyleCnt="0"/>
      <dgm:spPr/>
    </dgm:pt>
    <dgm:pt modelId="{B2E479A0-3B89-428A-BBCD-6355C11541B5}" type="pres">
      <dgm:prSet presAssocID="{09177CD2-9E42-42E9-8C49-C917696F7F5F}" presName="parTx" presStyleLbl="revTx" presStyleIdx="1" presStyleCnt="3">
        <dgm:presLayoutVars>
          <dgm:chMax val="0"/>
          <dgm:chPref val="0"/>
        </dgm:presLayoutVars>
      </dgm:prSet>
      <dgm:spPr/>
    </dgm:pt>
    <dgm:pt modelId="{D5727573-B83B-43AD-972E-9110153FF22E}" type="pres">
      <dgm:prSet presAssocID="{05B8AE7F-38C7-4893-84BD-B288250DF33E}" presName="sibTrans" presStyleCnt="0"/>
      <dgm:spPr/>
    </dgm:pt>
    <dgm:pt modelId="{D1D1AAFD-D2A3-4E2E-B7DE-ACECC29551C1}" type="pres">
      <dgm:prSet presAssocID="{45157E57-7F8F-41FD-8A5C-FD2AC0E1981C}" presName="compNode" presStyleCnt="0"/>
      <dgm:spPr/>
    </dgm:pt>
    <dgm:pt modelId="{5ED062D9-6641-45D9-9613-1EDFD0B7B71B}" type="pres">
      <dgm:prSet presAssocID="{45157E57-7F8F-41FD-8A5C-FD2AC0E1981C}" presName="bgRect" presStyleLbl="bgShp" presStyleIdx="2" presStyleCnt="3"/>
      <dgm:spPr/>
    </dgm:pt>
    <dgm:pt modelId="{055FEFB6-504E-4FD4-8748-FF771545A2BA}" type="pres">
      <dgm:prSet presAssocID="{45157E57-7F8F-41FD-8A5C-FD2AC0E198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en hand with solid fill"/>
        </a:ext>
      </dgm:extLst>
    </dgm:pt>
    <dgm:pt modelId="{357395BC-7F05-4F3D-A07B-368BEFCA6946}" type="pres">
      <dgm:prSet presAssocID="{45157E57-7F8F-41FD-8A5C-FD2AC0E1981C}" presName="spaceRect" presStyleCnt="0"/>
      <dgm:spPr/>
    </dgm:pt>
    <dgm:pt modelId="{0D294285-FF26-4EF0-BDE9-548467685AF2}" type="pres">
      <dgm:prSet presAssocID="{45157E57-7F8F-41FD-8A5C-FD2AC0E1981C}" presName="parTx" presStyleLbl="revTx" presStyleIdx="2" presStyleCnt="3">
        <dgm:presLayoutVars>
          <dgm:chMax val="0"/>
          <dgm:chPref val="0"/>
        </dgm:presLayoutVars>
      </dgm:prSet>
      <dgm:spPr/>
    </dgm:pt>
  </dgm:ptLst>
  <dgm:cxnLst>
    <dgm:cxn modelId="{BC7D0304-C80A-4320-8256-5D3E8C0715EC}" srcId="{C2F7F5F1-0768-4F46-9EAA-E669A364BF55}" destId="{262BFCDC-1630-446B-B652-0ED1EA5FE571}" srcOrd="0" destOrd="0" parTransId="{02EB5430-77EA-4A11-977A-6597F8A1F304}" sibTransId="{C003318C-7115-4DEA-9A1A-A00F324C5FDE}"/>
    <dgm:cxn modelId="{7609F20E-3D17-4DB5-AB06-2CC4EE0917AB}" type="presOf" srcId="{09177CD2-9E42-42E9-8C49-C917696F7F5F}" destId="{B2E479A0-3B89-428A-BBCD-6355C11541B5}" srcOrd="0" destOrd="0" presId="urn:microsoft.com/office/officeart/2018/2/layout/IconVerticalSolidList"/>
    <dgm:cxn modelId="{4B04344D-7E3F-47A4-8FD1-583F5FD8FA8C}" type="presOf" srcId="{45157E57-7F8F-41FD-8A5C-FD2AC0E1981C}" destId="{0D294285-FF26-4EF0-BDE9-548467685AF2}" srcOrd="0" destOrd="0" presId="urn:microsoft.com/office/officeart/2018/2/layout/IconVerticalSolidList"/>
    <dgm:cxn modelId="{D91B4D6E-8813-4624-9F63-80FBF010E29A}" type="presOf" srcId="{262BFCDC-1630-446B-B652-0ED1EA5FE571}" destId="{167C8EF6-DB56-4A6D-91BD-012A220197AA}" srcOrd="0" destOrd="0" presId="urn:microsoft.com/office/officeart/2018/2/layout/IconVerticalSolidList"/>
    <dgm:cxn modelId="{2339FBAE-DE96-485C-AB72-4D34B6448DE9}" srcId="{C2F7F5F1-0768-4F46-9EAA-E669A364BF55}" destId="{45157E57-7F8F-41FD-8A5C-FD2AC0E1981C}" srcOrd="2" destOrd="0" parTransId="{CF2FFA6D-A47A-44D7-AAD0-011A4D22C7C5}" sibTransId="{85BC57FB-8001-4F34-AF6A-3C550ABEF8D2}"/>
    <dgm:cxn modelId="{27347FB4-B20C-4386-AFC5-6E2E64D00795}" type="presOf" srcId="{C2F7F5F1-0768-4F46-9EAA-E669A364BF55}" destId="{FE2C5F82-64D4-4C7C-866A-DF763C300872}" srcOrd="0" destOrd="0" presId="urn:microsoft.com/office/officeart/2018/2/layout/IconVerticalSolidList"/>
    <dgm:cxn modelId="{35999CDD-1FDC-46CF-9BBA-AF75A195DABC}" srcId="{C2F7F5F1-0768-4F46-9EAA-E669A364BF55}" destId="{09177CD2-9E42-42E9-8C49-C917696F7F5F}" srcOrd="1" destOrd="0" parTransId="{7BD0F2BE-047F-4CF2-8F59-2ACCD833581F}" sibTransId="{05B8AE7F-38C7-4893-84BD-B288250DF33E}"/>
    <dgm:cxn modelId="{0CD07BB3-C898-453A-BD69-6047B42893B8}" type="presParOf" srcId="{FE2C5F82-64D4-4C7C-866A-DF763C300872}" destId="{C6D18A87-2A41-4F65-933B-A6B114A032BB}" srcOrd="0" destOrd="0" presId="urn:microsoft.com/office/officeart/2018/2/layout/IconVerticalSolidList"/>
    <dgm:cxn modelId="{B157D057-52E1-4595-9BCE-436C6C731831}" type="presParOf" srcId="{C6D18A87-2A41-4F65-933B-A6B114A032BB}" destId="{38FBFDF0-3DFB-4A82-AFE5-9AECEAEC56BB}" srcOrd="0" destOrd="0" presId="urn:microsoft.com/office/officeart/2018/2/layout/IconVerticalSolidList"/>
    <dgm:cxn modelId="{C49E62CF-1179-4E43-9E79-E597E33ADAC6}" type="presParOf" srcId="{C6D18A87-2A41-4F65-933B-A6B114A032BB}" destId="{04B66208-6F73-4F51-A984-FF4CEF96C502}" srcOrd="1" destOrd="0" presId="urn:microsoft.com/office/officeart/2018/2/layout/IconVerticalSolidList"/>
    <dgm:cxn modelId="{6850D817-4EB2-4B49-B0BE-6EBD57D64BDF}" type="presParOf" srcId="{C6D18A87-2A41-4F65-933B-A6B114A032BB}" destId="{C149FAB9-0511-4504-8C49-B0BEA326E09D}" srcOrd="2" destOrd="0" presId="urn:microsoft.com/office/officeart/2018/2/layout/IconVerticalSolidList"/>
    <dgm:cxn modelId="{7A7F772E-44FF-4648-9784-FF9E0944893F}" type="presParOf" srcId="{C6D18A87-2A41-4F65-933B-A6B114A032BB}" destId="{167C8EF6-DB56-4A6D-91BD-012A220197AA}" srcOrd="3" destOrd="0" presId="urn:microsoft.com/office/officeart/2018/2/layout/IconVerticalSolidList"/>
    <dgm:cxn modelId="{8307CA95-2CDD-4669-BF88-A2A973B12C3F}" type="presParOf" srcId="{FE2C5F82-64D4-4C7C-866A-DF763C300872}" destId="{1AB62847-2B45-44CB-AF91-D916113D9B4B}" srcOrd="1" destOrd="0" presId="urn:microsoft.com/office/officeart/2018/2/layout/IconVerticalSolidList"/>
    <dgm:cxn modelId="{448CECEA-0DB4-4D7F-A2EA-16150F782140}" type="presParOf" srcId="{FE2C5F82-64D4-4C7C-866A-DF763C300872}" destId="{A735D9E2-ADB7-46D7-B69C-6877AF8839B5}" srcOrd="2" destOrd="0" presId="urn:microsoft.com/office/officeart/2018/2/layout/IconVerticalSolidList"/>
    <dgm:cxn modelId="{E1E3090C-6E74-426F-996E-E26A099AAD0E}" type="presParOf" srcId="{A735D9E2-ADB7-46D7-B69C-6877AF8839B5}" destId="{5CC28EFB-0D26-4891-83B9-F7BAE5B79237}" srcOrd="0" destOrd="0" presId="urn:microsoft.com/office/officeart/2018/2/layout/IconVerticalSolidList"/>
    <dgm:cxn modelId="{C2EA03A4-52A9-45CD-96FF-A26C6B2E45BE}" type="presParOf" srcId="{A735D9E2-ADB7-46D7-B69C-6877AF8839B5}" destId="{374A9675-AB92-4ECD-AC7F-47483BA9FAE7}" srcOrd="1" destOrd="0" presId="urn:microsoft.com/office/officeart/2018/2/layout/IconVerticalSolidList"/>
    <dgm:cxn modelId="{C565CEB3-8C93-43FB-AC75-6AB0396368BC}" type="presParOf" srcId="{A735D9E2-ADB7-46D7-B69C-6877AF8839B5}" destId="{889785A3-A903-4EFA-9E3B-416614DA81DB}" srcOrd="2" destOrd="0" presId="urn:microsoft.com/office/officeart/2018/2/layout/IconVerticalSolidList"/>
    <dgm:cxn modelId="{68508AB4-B66E-44D7-9718-ED9ABA5A66D6}" type="presParOf" srcId="{A735D9E2-ADB7-46D7-B69C-6877AF8839B5}" destId="{B2E479A0-3B89-428A-BBCD-6355C11541B5}" srcOrd="3" destOrd="0" presId="urn:microsoft.com/office/officeart/2018/2/layout/IconVerticalSolidList"/>
    <dgm:cxn modelId="{904D37A2-13C0-4EA0-9464-42ECCD4432FB}" type="presParOf" srcId="{FE2C5F82-64D4-4C7C-866A-DF763C300872}" destId="{D5727573-B83B-43AD-972E-9110153FF22E}" srcOrd="3" destOrd="0" presId="urn:microsoft.com/office/officeart/2018/2/layout/IconVerticalSolidList"/>
    <dgm:cxn modelId="{A85A7D0F-A25E-457C-805A-ED9A257DD65B}" type="presParOf" srcId="{FE2C5F82-64D4-4C7C-866A-DF763C300872}" destId="{D1D1AAFD-D2A3-4E2E-B7DE-ACECC29551C1}" srcOrd="4" destOrd="0" presId="urn:microsoft.com/office/officeart/2018/2/layout/IconVerticalSolidList"/>
    <dgm:cxn modelId="{33663E3B-663A-439B-BD4C-E1B5864035A7}" type="presParOf" srcId="{D1D1AAFD-D2A3-4E2E-B7DE-ACECC29551C1}" destId="{5ED062D9-6641-45D9-9613-1EDFD0B7B71B}" srcOrd="0" destOrd="0" presId="urn:microsoft.com/office/officeart/2018/2/layout/IconVerticalSolidList"/>
    <dgm:cxn modelId="{755E6060-EC81-41F6-B205-9928D971FE52}" type="presParOf" srcId="{D1D1AAFD-D2A3-4E2E-B7DE-ACECC29551C1}" destId="{055FEFB6-504E-4FD4-8748-FF771545A2BA}" srcOrd="1" destOrd="0" presId="urn:microsoft.com/office/officeart/2018/2/layout/IconVerticalSolidList"/>
    <dgm:cxn modelId="{6E8BE0E6-03B0-41D7-9E8B-B6DEC15F8CAF}" type="presParOf" srcId="{D1D1AAFD-D2A3-4E2E-B7DE-ACECC29551C1}" destId="{357395BC-7F05-4F3D-A07B-368BEFCA6946}" srcOrd="2" destOrd="0" presId="urn:microsoft.com/office/officeart/2018/2/layout/IconVerticalSolidList"/>
    <dgm:cxn modelId="{3AEBFA4D-61CA-4253-97AE-D55B9055EDB4}" type="presParOf" srcId="{D1D1AAFD-D2A3-4E2E-B7DE-ACECC29551C1}" destId="{0D294285-FF26-4EF0-BDE9-548467685A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5F60C-B4EA-4AA2-9287-CC3852894DA0}">
      <dsp:nvSpPr>
        <dsp:cNvPr id="0" name=""/>
        <dsp:cNvSpPr/>
      </dsp:nvSpPr>
      <dsp:spPr>
        <a:xfrm>
          <a:off x="0" y="39687"/>
          <a:ext cx="3286125" cy="1971675"/>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AU" sz="3400" kern="1200"/>
            <a:t>Microsoft 365 Migrations</a:t>
          </a:r>
        </a:p>
      </dsp:txBody>
      <dsp:txXfrm>
        <a:off x="0" y="39687"/>
        <a:ext cx="3286125" cy="1971675"/>
      </dsp:txXfrm>
    </dsp:sp>
    <dsp:sp modelId="{A6582204-973E-4268-8AD4-FD796BAE737B}">
      <dsp:nvSpPr>
        <dsp:cNvPr id="0" name=""/>
        <dsp:cNvSpPr/>
      </dsp:nvSpPr>
      <dsp:spPr>
        <a:xfrm>
          <a:off x="3614737" y="39687"/>
          <a:ext cx="3286125" cy="1971675"/>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AU" sz="3400" kern="1200"/>
            <a:t>SaaS Implementations</a:t>
          </a:r>
        </a:p>
      </dsp:txBody>
      <dsp:txXfrm>
        <a:off x="3614737" y="39687"/>
        <a:ext cx="3286125" cy="1971675"/>
      </dsp:txXfrm>
    </dsp:sp>
    <dsp:sp modelId="{D7D09C34-E4F3-4B04-88D2-3F3D7ED5B4F9}">
      <dsp:nvSpPr>
        <dsp:cNvPr id="0" name=""/>
        <dsp:cNvSpPr/>
      </dsp:nvSpPr>
      <dsp:spPr>
        <a:xfrm>
          <a:off x="7229475" y="39687"/>
          <a:ext cx="3286125" cy="1971675"/>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AU" sz="3400" kern="1200"/>
            <a:t>Voice/ Calling </a:t>
          </a:r>
        </a:p>
      </dsp:txBody>
      <dsp:txXfrm>
        <a:off x="7229475" y="39687"/>
        <a:ext cx="3286125" cy="1971675"/>
      </dsp:txXfrm>
    </dsp:sp>
    <dsp:sp modelId="{27C2E243-3089-4B18-ACEE-0C93B2A07086}">
      <dsp:nvSpPr>
        <dsp:cNvPr id="0" name=""/>
        <dsp:cNvSpPr/>
      </dsp:nvSpPr>
      <dsp:spPr>
        <a:xfrm>
          <a:off x="0" y="2339975"/>
          <a:ext cx="3286125" cy="1971675"/>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AU" sz="3400" kern="1200"/>
            <a:t>Intune</a:t>
          </a:r>
        </a:p>
      </dsp:txBody>
      <dsp:txXfrm>
        <a:off x="0" y="2339975"/>
        <a:ext cx="3286125" cy="1971675"/>
      </dsp:txXfrm>
    </dsp:sp>
    <dsp:sp modelId="{91BF2B6D-226A-41E3-923A-46037C1A5F44}">
      <dsp:nvSpPr>
        <dsp:cNvPr id="0" name=""/>
        <dsp:cNvSpPr/>
      </dsp:nvSpPr>
      <dsp:spPr>
        <a:xfrm>
          <a:off x="3614737" y="2339975"/>
          <a:ext cx="3286125" cy="1971675"/>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AU" sz="3400" kern="1200" dirty="0"/>
            <a:t>MFA &amp; MDM</a:t>
          </a:r>
        </a:p>
      </dsp:txBody>
      <dsp:txXfrm>
        <a:off x="3614737" y="2339975"/>
        <a:ext cx="3286125" cy="1971675"/>
      </dsp:txXfrm>
    </dsp:sp>
    <dsp:sp modelId="{2EC14483-01F1-4140-A0BC-F68664F166C9}">
      <dsp:nvSpPr>
        <dsp:cNvPr id="0" name=""/>
        <dsp:cNvSpPr/>
      </dsp:nvSpPr>
      <dsp:spPr>
        <a:xfrm>
          <a:off x="7229475" y="2339975"/>
          <a:ext cx="3286125" cy="1971675"/>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AU" sz="3400" kern="1200" dirty="0"/>
            <a:t>Modern Ways of Working</a:t>
          </a:r>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FF761-BE33-4C72-B682-5B02867BD780}">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A4164-0BAB-4946-89E3-7C4EB1808859}">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AU" sz="3500" kern="1200"/>
            <a:t>Change theory and models</a:t>
          </a:r>
          <a:endParaRPr lang="en-US" sz="3500" kern="1200"/>
        </a:p>
      </dsp:txBody>
      <dsp:txXfrm>
        <a:off x="0" y="0"/>
        <a:ext cx="6492875" cy="1276350"/>
      </dsp:txXfrm>
    </dsp:sp>
    <dsp:sp modelId="{370595E3-B134-4412-A45A-7FDEAB4E2795}">
      <dsp:nvSpPr>
        <dsp:cNvPr id="0" name=""/>
        <dsp:cNvSpPr/>
      </dsp:nvSpPr>
      <dsp:spPr>
        <a:xfrm>
          <a:off x="0" y="1276350"/>
          <a:ext cx="6492875" cy="0"/>
        </a:xfrm>
        <a:prstGeom prst="line">
          <a:avLst/>
        </a:prstGeom>
        <a:solidFill>
          <a:schemeClr val="accent2">
            <a:hueOff val="37813"/>
            <a:satOff val="4346"/>
            <a:lumOff val="-3464"/>
            <a:alphaOff val="0"/>
          </a:schemeClr>
        </a:solidFill>
        <a:ln w="12700" cap="flat" cmpd="sng" algn="ctr">
          <a:solidFill>
            <a:schemeClr val="accent2">
              <a:hueOff val="37813"/>
              <a:satOff val="4346"/>
              <a:lumOff val="-34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1B194-68AD-4142-95F9-6BF79AC62827}">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AU" sz="3500" kern="1200"/>
            <a:t>The Learning Pit</a:t>
          </a:r>
          <a:endParaRPr lang="en-US" sz="3500" kern="1200"/>
        </a:p>
      </dsp:txBody>
      <dsp:txXfrm>
        <a:off x="0" y="1276350"/>
        <a:ext cx="6492875" cy="1276350"/>
      </dsp:txXfrm>
    </dsp:sp>
    <dsp:sp modelId="{601F32DA-5F80-4B93-817E-7BFD8D01F9CA}">
      <dsp:nvSpPr>
        <dsp:cNvPr id="0" name=""/>
        <dsp:cNvSpPr/>
      </dsp:nvSpPr>
      <dsp:spPr>
        <a:xfrm>
          <a:off x="0" y="2552700"/>
          <a:ext cx="6492875" cy="0"/>
        </a:xfrm>
        <a:prstGeom prst="line">
          <a:avLst/>
        </a:prstGeom>
        <a:solidFill>
          <a:schemeClr val="accent2">
            <a:hueOff val="75626"/>
            <a:satOff val="8693"/>
            <a:lumOff val="-6929"/>
            <a:alphaOff val="0"/>
          </a:schemeClr>
        </a:solidFill>
        <a:ln w="12700" cap="flat" cmpd="sng" algn="ctr">
          <a:solidFill>
            <a:schemeClr val="accent2">
              <a:hueOff val="75626"/>
              <a:satOff val="8693"/>
              <a:lumOff val="-69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C81826-2528-424C-844D-4B262D41681D}">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AU" sz="3500" kern="1200" dirty="0"/>
            <a:t>Change Agents</a:t>
          </a:r>
          <a:endParaRPr lang="en-US" sz="3500" kern="1200" dirty="0"/>
        </a:p>
      </dsp:txBody>
      <dsp:txXfrm>
        <a:off x="0" y="2552700"/>
        <a:ext cx="6492875" cy="1276350"/>
      </dsp:txXfrm>
    </dsp:sp>
    <dsp:sp modelId="{25C1192E-9CA2-410C-B513-112C8A860441}">
      <dsp:nvSpPr>
        <dsp:cNvPr id="0" name=""/>
        <dsp:cNvSpPr/>
      </dsp:nvSpPr>
      <dsp:spPr>
        <a:xfrm>
          <a:off x="0" y="3829050"/>
          <a:ext cx="6492875" cy="0"/>
        </a:xfrm>
        <a:prstGeom prst="line">
          <a:avLst/>
        </a:prstGeom>
        <a:solidFill>
          <a:schemeClr val="accent2">
            <a:hueOff val="113439"/>
            <a:satOff val="13039"/>
            <a:lumOff val="-10393"/>
            <a:alphaOff val="0"/>
          </a:schemeClr>
        </a:solidFill>
        <a:ln w="12700" cap="flat" cmpd="sng" algn="ctr">
          <a:solidFill>
            <a:schemeClr val="accent2">
              <a:hueOff val="113439"/>
              <a:satOff val="13039"/>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C9AC4-77DA-4B4C-9178-30FCD058C1F3}">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AU" sz="3500" kern="1200" dirty="0"/>
            <a:t>Key Change Management templates</a:t>
          </a:r>
          <a:endParaRPr lang="en-US" sz="3500" kern="1200" dirty="0"/>
        </a:p>
      </dsp:txBody>
      <dsp:txXfrm>
        <a:off x="0" y="3829050"/>
        <a:ext cx="6492875" cy="1276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A2852-6C61-4F1D-9B04-BE4C79398A22}">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00C16-264B-4BFF-8951-00669289FF27}">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AU" sz="3400" kern="1200"/>
            <a:t>Demonstrate flexibility and resilience</a:t>
          </a:r>
          <a:endParaRPr lang="en-US" sz="3400" kern="1200"/>
        </a:p>
      </dsp:txBody>
      <dsp:txXfrm>
        <a:off x="0" y="675"/>
        <a:ext cx="6900512" cy="1106957"/>
      </dsp:txXfrm>
    </dsp:sp>
    <dsp:sp modelId="{FE598121-4716-4541-9A8C-DF81F4F5FEB1}">
      <dsp:nvSpPr>
        <dsp:cNvPr id="0" name=""/>
        <dsp:cNvSpPr/>
      </dsp:nvSpPr>
      <dsp:spPr>
        <a:xfrm>
          <a:off x="0" y="1107633"/>
          <a:ext cx="6900512" cy="0"/>
        </a:xfrm>
        <a:prstGeom prst="line">
          <a:avLst/>
        </a:prstGeom>
        <a:solidFill>
          <a:schemeClr val="accent2">
            <a:hueOff val="28360"/>
            <a:satOff val="3260"/>
            <a:lumOff val="-2598"/>
            <a:alphaOff val="0"/>
          </a:schemeClr>
        </a:solidFill>
        <a:ln w="12700" cap="flat" cmpd="sng" algn="ctr">
          <a:solidFill>
            <a:schemeClr val="accent2">
              <a:hueOff val="28360"/>
              <a:satOff val="3260"/>
              <a:lumOff val="-25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28F2F-5C98-4917-8424-6828273EBDBB}">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AU" sz="3400" kern="1200"/>
            <a:t>Recognising growth opportunity</a:t>
          </a:r>
          <a:endParaRPr lang="en-US" sz="3400" kern="1200"/>
        </a:p>
      </dsp:txBody>
      <dsp:txXfrm>
        <a:off x="0" y="1107633"/>
        <a:ext cx="6900512" cy="1106957"/>
      </dsp:txXfrm>
    </dsp:sp>
    <dsp:sp modelId="{1B07309A-57FB-4132-8633-DF6CF6DA5BEF}">
      <dsp:nvSpPr>
        <dsp:cNvPr id="0" name=""/>
        <dsp:cNvSpPr/>
      </dsp:nvSpPr>
      <dsp:spPr>
        <a:xfrm>
          <a:off x="0" y="2214591"/>
          <a:ext cx="6900512" cy="0"/>
        </a:xfrm>
        <a:prstGeom prst="line">
          <a:avLst/>
        </a:prstGeom>
        <a:solidFill>
          <a:schemeClr val="accent2">
            <a:hueOff val="56720"/>
            <a:satOff val="6519"/>
            <a:lumOff val="-5196"/>
            <a:alphaOff val="0"/>
          </a:schemeClr>
        </a:solidFill>
        <a:ln w="12700" cap="flat" cmpd="sng" algn="ctr">
          <a:solidFill>
            <a:schemeClr val="accent2">
              <a:hueOff val="56720"/>
              <a:satOff val="6519"/>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C29B2-8133-4A4D-BB74-1ABEEE357845}">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AU" sz="3400" kern="1200"/>
            <a:t>Striding for results</a:t>
          </a:r>
          <a:endParaRPr lang="en-US" sz="3400" kern="1200"/>
        </a:p>
      </dsp:txBody>
      <dsp:txXfrm>
        <a:off x="0" y="2214591"/>
        <a:ext cx="6900512" cy="1106957"/>
      </dsp:txXfrm>
    </dsp:sp>
    <dsp:sp modelId="{13BAD9AF-1D3B-4D1E-8ABF-54A58898D7CE}">
      <dsp:nvSpPr>
        <dsp:cNvPr id="0" name=""/>
        <dsp:cNvSpPr/>
      </dsp:nvSpPr>
      <dsp:spPr>
        <a:xfrm>
          <a:off x="0" y="3321549"/>
          <a:ext cx="6900512" cy="0"/>
        </a:xfrm>
        <a:prstGeom prst="line">
          <a:avLst/>
        </a:prstGeom>
        <a:solidFill>
          <a:schemeClr val="accent2">
            <a:hueOff val="85079"/>
            <a:satOff val="9779"/>
            <a:lumOff val="-7795"/>
            <a:alphaOff val="0"/>
          </a:schemeClr>
        </a:solidFill>
        <a:ln w="12700" cap="flat" cmpd="sng" algn="ctr">
          <a:solidFill>
            <a:schemeClr val="accent2">
              <a:hueOff val="85079"/>
              <a:satOff val="9779"/>
              <a:lumOff val="-77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A9722-13B8-4EA7-BDC6-E2F676D559D2}">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AU" sz="3400" kern="1200"/>
            <a:t>Leading courageously</a:t>
          </a:r>
          <a:endParaRPr lang="en-US" sz="3400" kern="1200"/>
        </a:p>
      </dsp:txBody>
      <dsp:txXfrm>
        <a:off x="0" y="3321549"/>
        <a:ext cx="6900512" cy="1106957"/>
      </dsp:txXfrm>
    </dsp:sp>
    <dsp:sp modelId="{E9D9B3A1-DE05-4C96-86AD-305F653D0B3C}">
      <dsp:nvSpPr>
        <dsp:cNvPr id="0" name=""/>
        <dsp:cNvSpPr/>
      </dsp:nvSpPr>
      <dsp:spPr>
        <a:xfrm>
          <a:off x="0" y="4428507"/>
          <a:ext cx="6900512" cy="0"/>
        </a:xfrm>
        <a:prstGeom prst="line">
          <a:avLst/>
        </a:prstGeom>
        <a:solidFill>
          <a:schemeClr val="accent2">
            <a:hueOff val="113439"/>
            <a:satOff val="13039"/>
            <a:lumOff val="-10393"/>
            <a:alphaOff val="0"/>
          </a:schemeClr>
        </a:solidFill>
        <a:ln w="12700" cap="flat" cmpd="sng" algn="ctr">
          <a:solidFill>
            <a:schemeClr val="accent2">
              <a:hueOff val="113439"/>
              <a:satOff val="13039"/>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885A9-93AB-4A30-A902-0391A5DE25D4}">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AU" sz="3400" kern="1200"/>
            <a:t>Gaining buy-in</a:t>
          </a:r>
          <a:endParaRPr lang="en-US" sz="3400" kern="1200"/>
        </a:p>
      </dsp:txBody>
      <dsp:txXfrm>
        <a:off x="0" y="4428507"/>
        <a:ext cx="6900512" cy="1106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B58F0-61BC-46C2-B0A2-1ED19826C21D}">
      <dsp:nvSpPr>
        <dsp:cNvPr id="0" name=""/>
        <dsp:cNvSpPr/>
      </dsp:nvSpPr>
      <dsp:spPr>
        <a:xfrm>
          <a:off x="679050" y="376937"/>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EF2604-4116-4BD7-A1B5-C1765175881E}">
      <dsp:nvSpPr>
        <dsp:cNvPr id="0" name=""/>
        <dsp:cNvSpPr/>
      </dsp:nvSpPr>
      <dsp:spPr>
        <a:xfrm>
          <a:off x="1081237" y="7791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10A2A8-8D48-4ABC-93BF-86945EB7427A}">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AU" sz="4000" kern="1200"/>
            <a:t>Plan</a:t>
          </a:r>
          <a:endParaRPr lang="en-US" sz="4000" kern="1200"/>
        </a:p>
      </dsp:txBody>
      <dsp:txXfrm>
        <a:off x="75768" y="2851938"/>
        <a:ext cx="3093750" cy="720000"/>
      </dsp:txXfrm>
    </dsp:sp>
    <dsp:sp modelId="{D7AEBDE1-25F2-459C-BD2E-BADA66C4D704}">
      <dsp:nvSpPr>
        <dsp:cNvPr id="0" name=""/>
        <dsp:cNvSpPr/>
      </dsp:nvSpPr>
      <dsp:spPr>
        <a:xfrm>
          <a:off x="4314206" y="376937"/>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C9268-0ABC-4232-BA40-3792DFBA7DCE}">
      <dsp:nvSpPr>
        <dsp:cNvPr id="0" name=""/>
        <dsp:cNvSpPr/>
      </dsp:nvSpPr>
      <dsp:spPr>
        <a:xfrm>
          <a:off x="4716393" y="7791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9176D1-0362-49FA-A788-457260EF7F16}">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AU" sz="4000" kern="1200"/>
            <a:t>Assess</a:t>
          </a:r>
          <a:endParaRPr lang="en-US" sz="4000" kern="1200"/>
        </a:p>
      </dsp:txBody>
      <dsp:txXfrm>
        <a:off x="3710925" y="2851938"/>
        <a:ext cx="3093750" cy="720000"/>
      </dsp:txXfrm>
    </dsp:sp>
    <dsp:sp modelId="{94A371AC-E80F-4D95-99F5-E03FAA6B9F47}">
      <dsp:nvSpPr>
        <dsp:cNvPr id="0" name=""/>
        <dsp:cNvSpPr/>
      </dsp:nvSpPr>
      <dsp:spPr>
        <a:xfrm>
          <a:off x="7949362" y="376937"/>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4F5D28-2A03-4316-8BAF-35E600AE133A}">
      <dsp:nvSpPr>
        <dsp:cNvPr id="0" name=""/>
        <dsp:cNvSpPr/>
      </dsp:nvSpPr>
      <dsp:spPr>
        <a:xfrm>
          <a:off x="8351550" y="77912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DAAA5C-0FA9-480D-8CE5-EAC87D4EF553}">
      <dsp:nvSpPr>
        <dsp:cNvPr id="0" name=""/>
        <dsp:cNvSpPr/>
      </dsp:nvSpPr>
      <dsp:spPr>
        <a:xfrm>
          <a:off x="7346081"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AU" sz="4000" kern="1200"/>
            <a:t>Teach</a:t>
          </a:r>
          <a:endParaRPr lang="en-US" sz="4000" kern="1200"/>
        </a:p>
      </dsp:txBody>
      <dsp:txXfrm>
        <a:off x="7346081" y="2851938"/>
        <a:ext cx="3093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53CEE-DF90-45CF-9B2D-E7D2ECF8C9F9}">
      <dsp:nvSpPr>
        <dsp:cNvPr id="0" name=""/>
        <dsp:cNvSpPr/>
      </dsp:nvSpPr>
      <dsp:spPr>
        <a:xfrm>
          <a:off x="0" y="4300"/>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E88D2A-A174-4735-BF90-2D521B2EB8B9}">
      <dsp:nvSpPr>
        <dsp:cNvPr id="0" name=""/>
        <dsp:cNvSpPr/>
      </dsp:nvSpPr>
      <dsp:spPr>
        <a:xfrm>
          <a:off x="277094" y="210403"/>
          <a:ext cx="503807" cy="503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28E0AC-8028-4F8F-B4A6-0CE31E7E995C}">
      <dsp:nvSpPr>
        <dsp:cNvPr id="0" name=""/>
        <dsp:cNvSpPr/>
      </dsp:nvSpPr>
      <dsp:spPr>
        <a:xfrm>
          <a:off x="1057996" y="4300"/>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AU" sz="1900" kern="1200"/>
            <a:t>Technical implementation</a:t>
          </a:r>
          <a:endParaRPr lang="en-US" sz="1900" kern="1200"/>
        </a:p>
      </dsp:txBody>
      <dsp:txXfrm>
        <a:off x="1057996" y="4300"/>
        <a:ext cx="5205643" cy="916014"/>
      </dsp:txXfrm>
    </dsp:sp>
    <dsp:sp modelId="{46F2C5A7-1F71-46C1-89EA-026B8BE7AF2A}">
      <dsp:nvSpPr>
        <dsp:cNvPr id="0" name=""/>
        <dsp:cNvSpPr/>
      </dsp:nvSpPr>
      <dsp:spPr>
        <a:xfrm>
          <a:off x="0" y="1149318"/>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C5567-5934-43B7-9BA0-C79A9A3FE437}">
      <dsp:nvSpPr>
        <dsp:cNvPr id="0" name=""/>
        <dsp:cNvSpPr/>
      </dsp:nvSpPr>
      <dsp:spPr>
        <a:xfrm>
          <a:off x="277094" y="1355421"/>
          <a:ext cx="503807" cy="503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8B5316-8CEA-48A1-8982-BA1949F5AC84}">
      <dsp:nvSpPr>
        <dsp:cNvPr id="0" name=""/>
        <dsp:cNvSpPr/>
      </dsp:nvSpPr>
      <dsp:spPr>
        <a:xfrm>
          <a:off x="1057996" y="1149318"/>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AU" sz="1900" kern="1200"/>
            <a:t>Process change</a:t>
          </a:r>
          <a:endParaRPr lang="en-US" sz="1900" kern="1200"/>
        </a:p>
      </dsp:txBody>
      <dsp:txXfrm>
        <a:off x="1057996" y="1149318"/>
        <a:ext cx="5205643" cy="916014"/>
      </dsp:txXfrm>
    </dsp:sp>
    <dsp:sp modelId="{2FFAA0E6-4C81-48ED-BADB-7B9DCE221C60}">
      <dsp:nvSpPr>
        <dsp:cNvPr id="0" name=""/>
        <dsp:cNvSpPr/>
      </dsp:nvSpPr>
      <dsp:spPr>
        <a:xfrm>
          <a:off x="0" y="2294336"/>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67113-F352-4FA2-B386-C05AD0136CC5}">
      <dsp:nvSpPr>
        <dsp:cNvPr id="0" name=""/>
        <dsp:cNvSpPr/>
      </dsp:nvSpPr>
      <dsp:spPr>
        <a:xfrm>
          <a:off x="277094" y="2500440"/>
          <a:ext cx="503807" cy="503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9FDB72-7976-48F2-A63E-DDFA9C3929B7}">
      <dsp:nvSpPr>
        <dsp:cNvPr id="0" name=""/>
        <dsp:cNvSpPr/>
      </dsp:nvSpPr>
      <dsp:spPr>
        <a:xfrm>
          <a:off x="1057996" y="2294336"/>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AU" sz="1900" kern="1200"/>
            <a:t>New type of data or reports</a:t>
          </a:r>
          <a:endParaRPr lang="en-US" sz="1900" kern="1200"/>
        </a:p>
      </dsp:txBody>
      <dsp:txXfrm>
        <a:off x="1057996" y="2294336"/>
        <a:ext cx="5205643" cy="916014"/>
      </dsp:txXfrm>
    </dsp:sp>
    <dsp:sp modelId="{2CABF120-ECA7-43ED-8540-20FA136FE15A}">
      <dsp:nvSpPr>
        <dsp:cNvPr id="0" name=""/>
        <dsp:cNvSpPr/>
      </dsp:nvSpPr>
      <dsp:spPr>
        <a:xfrm>
          <a:off x="0" y="3439354"/>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A6022-26C9-48F8-A02A-7F67C40F8018}">
      <dsp:nvSpPr>
        <dsp:cNvPr id="0" name=""/>
        <dsp:cNvSpPr/>
      </dsp:nvSpPr>
      <dsp:spPr>
        <a:xfrm>
          <a:off x="277094" y="3645458"/>
          <a:ext cx="503807" cy="503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6CBE28-CAAC-4E44-9B5D-2655BFC3A44F}">
      <dsp:nvSpPr>
        <dsp:cNvPr id="0" name=""/>
        <dsp:cNvSpPr/>
      </dsp:nvSpPr>
      <dsp:spPr>
        <a:xfrm>
          <a:off x="1057996" y="3439354"/>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AU" sz="1900" kern="1200"/>
            <a:t>Campaign for organisation wide change</a:t>
          </a:r>
          <a:endParaRPr lang="en-US" sz="1900" kern="1200"/>
        </a:p>
      </dsp:txBody>
      <dsp:txXfrm>
        <a:off x="1057996" y="3439354"/>
        <a:ext cx="5205643" cy="916014"/>
      </dsp:txXfrm>
    </dsp:sp>
    <dsp:sp modelId="{ACBABB73-5026-44C0-A447-71910636898A}">
      <dsp:nvSpPr>
        <dsp:cNvPr id="0" name=""/>
        <dsp:cNvSpPr/>
      </dsp:nvSpPr>
      <dsp:spPr>
        <a:xfrm>
          <a:off x="0" y="4584372"/>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28AF74-81BB-487D-816D-7164745C0673}">
      <dsp:nvSpPr>
        <dsp:cNvPr id="0" name=""/>
        <dsp:cNvSpPr/>
      </dsp:nvSpPr>
      <dsp:spPr>
        <a:xfrm>
          <a:off x="277094" y="4790476"/>
          <a:ext cx="503807" cy="5038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FA22A5-8309-4CE6-B469-FC46BD16B520}">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100000"/>
            </a:lnSpc>
            <a:spcBef>
              <a:spcPct val="0"/>
            </a:spcBef>
            <a:spcAft>
              <a:spcPct val="35000"/>
            </a:spcAft>
            <a:buNone/>
          </a:pPr>
          <a:r>
            <a:rPr lang="en-AU" sz="1900" kern="1200"/>
            <a:t>Stakeholder learning</a:t>
          </a:r>
          <a:endParaRPr lang="en-US" sz="1900" kern="1200"/>
        </a:p>
      </dsp:txBody>
      <dsp:txXfrm>
        <a:off x="1057996" y="4584372"/>
        <a:ext cx="5205643" cy="9160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BFDF0-3DFB-4A82-AFE5-9AECEAEC56BB}">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66208-6F73-4F51-A984-FF4CEF96C502}">
      <dsp:nvSpPr>
        <dsp:cNvPr id="0" name=""/>
        <dsp:cNvSpPr/>
      </dsp:nvSpPr>
      <dsp:spPr>
        <a:xfrm>
          <a:off x="509522" y="379703"/>
          <a:ext cx="926404" cy="92640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7C8EF6-DB56-4A6D-91BD-012A220197AA}">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AU" sz="2500" kern="1200"/>
            <a:t>How will you ensure they understand what is going on?</a:t>
          </a:r>
          <a:endParaRPr lang="en-US" sz="2500" kern="1200"/>
        </a:p>
      </dsp:txBody>
      <dsp:txXfrm>
        <a:off x="1945450" y="719"/>
        <a:ext cx="4643240" cy="1684372"/>
      </dsp:txXfrm>
    </dsp:sp>
    <dsp:sp modelId="{5CC28EFB-0D26-4891-83B9-F7BAE5B79237}">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4A9675-AB92-4ECD-AC7F-47483BA9FAE7}">
      <dsp:nvSpPr>
        <dsp:cNvPr id="0" name=""/>
        <dsp:cNvSpPr/>
      </dsp:nvSpPr>
      <dsp:spPr>
        <a:xfrm>
          <a:off x="509522" y="2485169"/>
          <a:ext cx="926404" cy="9264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E479A0-3B89-428A-BBCD-6355C11541B5}">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AU" sz="2500" kern="1200" dirty="0"/>
            <a:t>How will they be prepared and on board?</a:t>
          </a:r>
          <a:endParaRPr lang="en-US" sz="2500" kern="1200" dirty="0"/>
        </a:p>
      </dsp:txBody>
      <dsp:txXfrm>
        <a:off x="1945450" y="2106185"/>
        <a:ext cx="4643240" cy="1684372"/>
      </dsp:txXfrm>
    </dsp:sp>
    <dsp:sp modelId="{5ED062D9-6641-45D9-9613-1EDFD0B7B71B}">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5FEFB6-504E-4FD4-8748-FF771545A2BA}">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294285-FF26-4EF0-BDE9-548467685AF2}">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AU" sz="2500" kern="1200"/>
            <a:t>How will you support them ongoing?</a:t>
          </a:r>
          <a:endParaRPr lang="en-US" sz="2500" kern="1200"/>
        </a:p>
      </dsp:txBody>
      <dsp:txXfrm>
        <a:off x="1945450" y="4211650"/>
        <a:ext cx="4643240" cy="16843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70171-B620-45EE-AA30-57D4BE067E93}" type="datetimeFigureOut">
              <a:rPr lang="en-AU" smtClean="0"/>
              <a:t>12/05/2022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1929F-525C-4D59-B393-6D9D5E50E8BA}" type="slidenum">
              <a:rPr lang="en-AU" smtClean="0"/>
              <a:t>‹#›</a:t>
            </a:fld>
            <a:endParaRPr lang="en-AU"/>
          </a:p>
        </p:txBody>
      </p:sp>
    </p:spTree>
    <p:extLst>
      <p:ext uri="{BB962C8B-B14F-4D97-AF65-F5344CB8AC3E}">
        <p14:creationId xmlns:p14="http://schemas.microsoft.com/office/powerpoint/2010/main" val="1070940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Vennnnaaa</a:t>
            </a:r>
            <a:endParaRPr lang="en-AU" dirty="0"/>
          </a:p>
          <a:p>
            <a:r>
              <a:rPr lang="en-AU" dirty="0"/>
              <a:t>Not </a:t>
            </a:r>
            <a:r>
              <a:rPr lang="en-AU" dirty="0" err="1"/>
              <a:t>Veeeena</a:t>
            </a:r>
            <a:endParaRPr lang="en-AU" dirty="0"/>
          </a:p>
          <a:p>
            <a:endParaRPr lang="en-AU" dirty="0"/>
          </a:p>
          <a:p>
            <a:r>
              <a:rPr lang="en-AU" dirty="0"/>
              <a:t>Welcome to this Venna </a:t>
            </a:r>
            <a:r>
              <a:rPr lang="en-AU" dirty="0" err="1"/>
              <a:t>Excelerate</a:t>
            </a:r>
            <a:r>
              <a:rPr lang="en-AU" dirty="0"/>
              <a:t> Summit session </a:t>
            </a:r>
            <a:r>
              <a:rPr lang="en-AU" i="1" dirty="0"/>
              <a:t>‘Evolving your business relationships with CM methods’</a:t>
            </a:r>
          </a:p>
        </p:txBody>
      </p:sp>
      <p:sp>
        <p:nvSpPr>
          <p:cNvPr id="4" name="Slide Number Placeholder 3"/>
          <p:cNvSpPr>
            <a:spLocks noGrp="1"/>
          </p:cNvSpPr>
          <p:nvPr>
            <p:ph type="sldNum" sz="quarter" idx="5"/>
          </p:nvPr>
        </p:nvSpPr>
        <p:spPr/>
        <p:txBody>
          <a:bodyPr/>
          <a:lstStyle/>
          <a:p>
            <a:fld id="{2B71929F-525C-4D59-B393-6D9D5E50E8BA}" type="slidenum">
              <a:rPr lang="en-AU" smtClean="0"/>
              <a:t>1</a:t>
            </a:fld>
            <a:endParaRPr lang="en-AU"/>
          </a:p>
        </p:txBody>
      </p:sp>
    </p:spTree>
    <p:extLst>
      <p:ext uri="{BB962C8B-B14F-4D97-AF65-F5344CB8AC3E}">
        <p14:creationId xmlns:p14="http://schemas.microsoft.com/office/powerpoint/2010/main" val="404190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Finally, I have to mention Nudge Theory. It is just that – another theory. </a:t>
            </a:r>
          </a:p>
          <a:p>
            <a:r>
              <a:rPr lang="en-AU" dirty="0"/>
              <a:t>There are no set CM steps or model, or framework, but a mindset to be applied to frame change in a positive manner.</a:t>
            </a:r>
          </a:p>
          <a:p>
            <a:r>
              <a:rPr lang="en-AU" dirty="0"/>
              <a:t>Instead of telling your employees or colleagues what to do and how to change, you allow them to choose to change by giving them ‘nudges’.</a:t>
            </a:r>
          </a:p>
          <a:p>
            <a:r>
              <a:rPr lang="en-AU" dirty="0"/>
              <a:t>There are basic principles to follow when nudge change – in the visual.</a:t>
            </a:r>
          </a:p>
          <a:p>
            <a:pPr rtl="0" fontAlgn="ctr">
              <a:spcBef>
                <a:spcPts val="1000"/>
              </a:spcBef>
              <a:spcAft>
                <a:spcPts val="0"/>
              </a:spcAft>
              <a:buFont typeface="Arial" panose="020B0604020202020204" pitchFamily="34" charset="0"/>
              <a:buNone/>
            </a:pPr>
            <a:br>
              <a:rPr lang="en-AU" dirty="0"/>
            </a:br>
            <a:r>
              <a:rPr lang="en-AU" sz="1800" dirty="0">
                <a:solidFill>
                  <a:srgbClr val="000000"/>
                </a:solidFill>
                <a:effectLst/>
                <a:latin typeface="Calibri" panose="020F0502020204030204" pitchFamily="34" charset="0"/>
              </a:rPr>
              <a:t>A theory not major model</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Mindset type approach - instead of telling people, give them nudges and nudge changes</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Employee centric view</a:t>
            </a:r>
            <a:endParaRPr lang="en-AU" sz="1800" dirty="0">
              <a:effectLst/>
              <a:latin typeface="Calibri" panose="020F0502020204030204" pitchFamily="34" charset="0"/>
            </a:endParaRPr>
          </a:p>
          <a:p>
            <a:endParaRPr lang="en-AU" dirty="0"/>
          </a:p>
          <a:p>
            <a:r>
              <a:rPr lang="en-AU" dirty="0"/>
              <a:t>Remember, this is about people and understanding them, not a framework to follow. But still has value in what you or I are trying to achieve.</a:t>
            </a:r>
          </a:p>
        </p:txBody>
      </p:sp>
      <p:sp>
        <p:nvSpPr>
          <p:cNvPr id="4" name="Slide Number Placeholder 3"/>
          <p:cNvSpPr>
            <a:spLocks noGrp="1"/>
          </p:cNvSpPr>
          <p:nvPr>
            <p:ph type="sldNum" sz="quarter" idx="5"/>
          </p:nvPr>
        </p:nvSpPr>
        <p:spPr/>
        <p:txBody>
          <a:bodyPr/>
          <a:lstStyle/>
          <a:p>
            <a:fld id="{2B71929F-525C-4D59-B393-6D9D5E50E8BA}" type="slidenum">
              <a:rPr lang="en-AU" smtClean="0"/>
              <a:t>10</a:t>
            </a:fld>
            <a:endParaRPr lang="en-AU"/>
          </a:p>
        </p:txBody>
      </p:sp>
    </p:spTree>
    <p:extLst>
      <p:ext uri="{BB962C8B-B14F-4D97-AF65-F5344CB8AC3E}">
        <p14:creationId xmlns:p14="http://schemas.microsoft.com/office/powerpoint/2010/main" val="3263980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do models differ, what are some and how could they help.</a:t>
            </a:r>
          </a:p>
          <a:p>
            <a:r>
              <a:rPr lang="en-AU" dirty="0"/>
              <a:t>Even if you are not a change manager.</a:t>
            </a:r>
          </a:p>
        </p:txBody>
      </p:sp>
      <p:sp>
        <p:nvSpPr>
          <p:cNvPr id="4" name="Slide Number Placeholder 3"/>
          <p:cNvSpPr>
            <a:spLocks noGrp="1"/>
          </p:cNvSpPr>
          <p:nvPr>
            <p:ph type="sldNum" sz="quarter" idx="5"/>
          </p:nvPr>
        </p:nvSpPr>
        <p:spPr/>
        <p:txBody>
          <a:bodyPr/>
          <a:lstStyle/>
          <a:p>
            <a:fld id="{2B71929F-525C-4D59-B393-6D9D5E50E8BA}" type="slidenum">
              <a:rPr lang="en-AU" smtClean="0"/>
              <a:t>11</a:t>
            </a:fld>
            <a:endParaRPr lang="en-AU"/>
          </a:p>
        </p:txBody>
      </p:sp>
    </p:spTree>
    <p:extLst>
      <p:ext uri="{BB962C8B-B14F-4D97-AF65-F5344CB8AC3E}">
        <p14:creationId xmlns:p14="http://schemas.microsoft.com/office/powerpoint/2010/main" val="17679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1000"/>
              </a:spcBef>
              <a:spcAft>
                <a:spcPts val="0"/>
              </a:spcAft>
              <a:buFont typeface="Arial" panose="020B0604020202020204" pitchFamily="34" charset="0"/>
              <a:buNone/>
            </a:pPr>
            <a:r>
              <a:rPr lang="en-AU" sz="1800" dirty="0">
                <a:solidFill>
                  <a:srgbClr val="000000"/>
                </a:solidFill>
                <a:effectLst/>
                <a:latin typeface="Calibri" panose="020F0502020204030204" pitchFamily="34" charset="0"/>
              </a:rPr>
              <a:t>Firstly, Lewin’s Change Model.</a:t>
            </a:r>
          </a:p>
          <a:p>
            <a:pPr rtl="0" fontAlgn="ctr">
              <a:spcBef>
                <a:spcPts val="1000"/>
              </a:spcBef>
              <a:spcAft>
                <a:spcPts val="0"/>
              </a:spcAft>
              <a:buFont typeface="Arial" panose="020B0604020202020204" pitchFamily="34" charset="0"/>
              <a:buNone/>
            </a:pPr>
            <a:r>
              <a:rPr lang="en-AU" sz="1800" dirty="0">
                <a:solidFill>
                  <a:srgbClr val="000000"/>
                </a:solidFill>
                <a:effectLst/>
                <a:latin typeface="Calibri" panose="020F0502020204030204" pitchFamily="34" charset="0"/>
              </a:rPr>
              <a:t>Lewin describes 3 stages of CM: unfreeze, make changes, and refreeze</a:t>
            </a:r>
          </a:p>
          <a:p>
            <a:pPr rtl="0" fontAlgn="ctr">
              <a:spcBef>
                <a:spcPts val="1000"/>
              </a:spcBef>
              <a:spcAft>
                <a:spcPts val="0"/>
              </a:spcAft>
              <a:buFont typeface="Arial" panose="020B0604020202020204" pitchFamily="34" charset="0"/>
              <a:buNone/>
            </a:pPr>
            <a:endParaRPr lang="en-AU" sz="1800" dirty="0">
              <a:solidFill>
                <a:srgbClr val="000000"/>
              </a:solidFill>
              <a:effectLst/>
              <a:latin typeface="Calibri" panose="020F0502020204030204" pitchFamily="34" charset="0"/>
            </a:endParaRPr>
          </a:p>
          <a:p>
            <a:pPr rtl="0" fontAlgn="ctr">
              <a:spcBef>
                <a:spcPts val="1000"/>
              </a:spcBef>
              <a:spcAft>
                <a:spcPts val="0"/>
              </a:spcAft>
              <a:buFont typeface="Arial" panose="020B0604020202020204" pitchFamily="34" charset="0"/>
              <a:buNone/>
            </a:pPr>
            <a:r>
              <a:rPr lang="en-AU" sz="1800" dirty="0">
                <a:solidFill>
                  <a:srgbClr val="000000"/>
                </a:solidFill>
                <a:effectLst/>
                <a:latin typeface="Calibri" panose="020F0502020204030204" pitchFamily="34" charset="0"/>
              </a:rPr>
              <a:t>This is a model I refer to a lot. The idea of having to ‘unfreeze’ people I find really resonates. Maybe you can think of some departments or individuals in your workplace that could do with ‘unfreezing’ their ways.</a:t>
            </a:r>
          </a:p>
          <a:p>
            <a:pPr rtl="0" fontAlgn="ctr">
              <a:spcBef>
                <a:spcPts val="1000"/>
              </a:spcBef>
              <a:spcAft>
                <a:spcPts val="0"/>
              </a:spcAft>
              <a:buFont typeface="Arial" panose="020B0604020202020204" pitchFamily="34" charset="0"/>
              <a:buNone/>
            </a:pPr>
            <a:endParaRPr lang="en-AU" sz="1800" dirty="0">
              <a:solidFill>
                <a:srgbClr val="000000"/>
              </a:solidFill>
              <a:effectLst/>
              <a:latin typeface="Calibri" panose="020F0502020204030204" pitchFamily="34" charset="0"/>
            </a:endParaRPr>
          </a:p>
          <a:p>
            <a:pPr rtl="0" fontAlgn="ctr">
              <a:spcBef>
                <a:spcPts val="1000"/>
              </a:spcBef>
              <a:spcAft>
                <a:spcPts val="0"/>
              </a:spcAft>
              <a:buFont typeface="Arial" panose="020B0604020202020204" pitchFamily="34" charset="0"/>
              <a:buNone/>
            </a:pPr>
            <a:r>
              <a:rPr lang="en-AU" sz="1800" dirty="0">
                <a:solidFill>
                  <a:srgbClr val="000000"/>
                </a:solidFill>
                <a:effectLst/>
                <a:latin typeface="Calibri" panose="020F0502020204030204" pitchFamily="34" charset="0"/>
              </a:rPr>
              <a:t>A key issue is - this model assumes the future state is locked, which doesn’t really fit our world these days with ongoing change, so isn’t as relevant as once was.</a:t>
            </a:r>
          </a:p>
          <a:p>
            <a:pPr rtl="0" fontAlgn="ctr">
              <a:spcBef>
                <a:spcPts val="1000"/>
              </a:spcBef>
              <a:spcAft>
                <a:spcPts val="0"/>
              </a:spcAft>
              <a:buFont typeface="Arial" panose="020B0604020202020204" pitchFamily="34" charset="0"/>
              <a:buNone/>
            </a:pP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 The model is great for drastic change, forces org to analyse processes and what needs to change, used for process engineering</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 It can though be difficult and time consuming due to deep analysis required.</a:t>
            </a:r>
          </a:p>
          <a:p>
            <a:pPr rtl="0" fontAlgn="ctr">
              <a:spcBef>
                <a:spcPts val="1000"/>
              </a:spcBef>
              <a:spcAft>
                <a:spcPts val="0"/>
              </a:spcAft>
              <a:buFont typeface="Arial" panose="020B0604020202020204" pitchFamily="34" charset="0"/>
              <a:buNone/>
            </a:pPr>
            <a:r>
              <a:rPr lang="en-AU" sz="1800" dirty="0">
                <a:solidFill>
                  <a:srgbClr val="000000"/>
                </a:solidFill>
                <a:effectLst/>
                <a:latin typeface="Calibri" panose="020F0502020204030204" pitchFamily="34" charset="0"/>
              </a:rPr>
              <a:t>Even just thinking about this model can be useful in how you engage or plan.</a:t>
            </a:r>
            <a:endParaRPr lang="en-AU" sz="1800" dirty="0">
              <a:effectLst/>
              <a:latin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12</a:t>
            </a:fld>
            <a:endParaRPr lang="en-AU"/>
          </a:p>
        </p:txBody>
      </p:sp>
    </p:spTree>
    <p:extLst>
      <p:ext uri="{BB962C8B-B14F-4D97-AF65-F5344CB8AC3E}">
        <p14:creationId xmlns:p14="http://schemas.microsoft.com/office/powerpoint/2010/main" val="146143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Another popular model is </a:t>
            </a:r>
            <a:r>
              <a:rPr lang="en-AU" dirty="0" err="1"/>
              <a:t>Mckinsey’s</a:t>
            </a:r>
            <a:r>
              <a:rPr lang="en-AU" dirty="0"/>
              <a:t> 7-S Model is great for analysing how coherent your organisation is, and a great model if you NEED to change, but don’t know WHAT to change.</a:t>
            </a:r>
          </a:p>
          <a:p>
            <a:r>
              <a:rPr lang="en-AU" dirty="0"/>
              <a:t>You analyse the 7 aspects and how they effect each other, which enables you to highlight the changes you need to make.</a:t>
            </a:r>
          </a:p>
          <a:p>
            <a:endParaRPr lang="en-AU" dirty="0"/>
          </a:p>
          <a:p>
            <a:pPr rtl="0" fontAlgn="ctr">
              <a:spcBef>
                <a:spcPts val="1000"/>
              </a:spcBef>
              <a:spcAft>
                <a:spcPts val="0"/>
              </a:spcAft>
              <a:buFont typeface="Arial" panose="020B0604020202020204" pitchFamily="34" charset="0"/>
              <a:buChar char="•"/>
            </a:pPr>
            <a:r>
              <a:rPr lang="en-AU" sz="1800" dirty="0">
                <a:effectLst/>
                <a:latin typeface="Calibri" panose="020F0502020204030204" pitchFamily="34" charset="0"/>
              </a:rPr>
              <a:t>More holistic than most models, talks more to operating model</a:t>
            </a:r>
          </a:p>
          <a:p>
            <a:pPr rtl="0" fontAlgn="ctr">
              <a:spcBef>
                <a:spcPts val="1000"/>
              </a:spcBef>
              <a:spcAft>
                <a:spcPts val="0"/>
              </a:spcAft>
              <a:buFont typeface="Arial" panose="020B0604020202020204" pitchFamily="34" charset="0"/>
              <a:buChar char="•"/>
            </a:pPr>
            <a:r>
              <a:rPr lang="en-AU" sz="1800" dirty="0">
                <a:effectLst/>
                <a:latin typeface="Calibri" panose="020F0502020204030204" pitchFamily="34" charset="0"/>
              </a:rPr>
              <a:t>You really get into the detail of what is going on</a:t>
            </a:r>
          </a:p>
          <a:p>
            <a:pPr rtl="0" fontAlgn="ctr">
              <a:spcBef>
                <a:spcPts val="1000"/>
              </a:spcBef>
              <a:spcAft>
                <a:spcPts val="0"/>
              </a:spcAft>
              <a:buFont typeface="Arial" panose="020B0604020202020204" pitchFamily="34" charset="0"/>
              <a:buChar char="•"/>
            </a:pPr>
            <a:r>
              <a:rPr lang="en-AU" sz="1800" dirty="0">
                <a:effectLst/>
                <a:latin typeface="Calibri" panose="020F0502020204030204" pitchFamily="34" charset="0"/>
              </a:rPr>
              <a:t>Really about how these all impact each other – I love how it review interconnectedness across the areas of an organisation</a:t>
            </a:r>
          </a:p>
          <a:p>
            <a:pPr rtl="0" fontAlgn="ctr">
              <a:spcBef>
                <a:spcPts val="1000"/>
              </a:spcBef>
              <a:spcAft>
                <a:spcPts val="0"/>
              </a:spcAft>
              <a:buFont typeface="Arial" panose="020B0604020202020204" pitchFamily="34" charset="0"/>
              <a:buChar char="•"/>
            </a:pPr>
            <a:r>
              <a:rPr lang="en-AU" sz="1800" dirty="0">
                <a:effectLst/>
                <a:latin typeface="Calibri" panose="020F0502020204030204" pitchFamily="34" charset="0"/>
              </a:rPr>
              <a:t>This model ensures all areas of orgs support each other</a:t>
            </a:r>
          </a:p>
          <a:p>
            <a:pPr rtl="0" fontAlgn="ctr">
              <a:spcBef>
                <a:spcPts val="1000"/>
              </a:spcBef>
              <a:spcAft>
                <a:spcPts val="0"/>
              </a:spcAft>
              <a:buFont typeface="Arial" panose="020B0604020202020204" pitchFamily="34" charset="0"/>
              <a:buChar char="•"/>
            </a:pPr>
            <a:r>
              <a:rPr lang="en-AU" sz="1800" dirty="0">
                <a:effectLst/>
                <a:latin typeface="Calibri" panose="020F0502020204030204" pitchFamily="34" charset="0"/>
              </a:rPr>
              <a:t>It does require a lot of time to carry out effectively</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Both Lewin and McKinsey (and to some extent Kotter, but not as much) are much more focused on the process and steps, which hopefully you can see is different from psychological theories.</a:t>
            </a:r>
          </a:p>
          <a:p>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13</a:t>
            </a:fld>
            <a:endParaRPr lang="en-AU"/>
          </a:p>
        </p:txBody>
      </p:sp>
    </p:spTree>
    <p:extLst>
      <p:ext uri="{BB962C8B-B14F-4D97-AF65-F5344CB8AC3E}">
        <p14:creationId xmlns:p14="http://schemas.microsoft.com/office/powerpoint/2010/main" val="2117261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Finally, just one more, ADKAR is the model I hear about the most in consulting and across many organisations, especially Microsoft. the </a:t>
            </a:r>
            <a:r>
              <a:rPr lang="en-AU" dirty="0" err="1"/>
              <a:t>Prosci</a:t>
            </a:r>
            <a:r>
              <a:rPr lang="en-AU" dirty="0"/>
              <a:t> method.</a:t>
            </a:r>
          </a:p>
          <a:p>
            <a:r>
              <a:rPr lang="en-AU" dirty="0"/>
              <a:t>It is another people focused approach. </a:t>
            </a:r>
          </a:p>
          <a:p>
            <a:r>
              <a:rPr lang="en-AU" dirty="0"/>
              <a:t>The model is a set of 5 goals to reach, which enables change to be effectively planned and enacted on both an individual and organisational level.</a:t>
            </a:r>
            <a:br>
              <a:rPr lang="en-AU" dirty="0"/>
            </a:br>
            <a:endParaRPr lang="en-AU" dirty="0"/>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 ADKAR is well known in most markets</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err="1">
                <a:solidFill>
                  <a:srgbClr val="000000"/>
                </a:solidFill>
                <a:effectLst/>
                <a:latin typeface="Calibri" panose="020F0502020204030204" pitchFamily="34" charset="0"/>
              </a:rPr>
              <a:t>Prosci</a:t>
            </a:r>
            <a:r>
              <a:rPr lang="en-AU" sz="1800" dirty="0">
                <a:solidFill>
                  <a:srgbClr val="000000"/>
                </a:solidFill>
                <a:effectLst/>
                <a:latin typeface="Calibri" panose="020F0502020204030204" pitchFamily="34" charset="0"/>
              </a:rPr>
              <a:t> still considered leading CM framework used around the world</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Great for small changes</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Idea is that we plan change as taking people on a journey from awareness through to reinforcement</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I wouldn’t use ADKAR for a major transformation – it’s not about business process, major restructure, not great when you don't know what you want to change</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 It is great for the people journey, but not so much about analysis of where we want to head and how to get there</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 The way ADKAR Focuses on the idea of awareness – reinforcement, relates to psych journey people go through. This is why it is so popular.</a:t>
            </a:r>
          </a:p>
          <a:p>
            <a:pPr rtl="0" fontAlgn="ctr">
              <a:spcBef>
                <a:spcPts val="1000"/>
              </a:spcBef>
              <a:spcAft>
                <a:spcPts val="0"/>
              </a:spcAft>
              <a:buFont typeface="Arial" panose="020B0604020202020204" pitchFamily="34" charset="0"/>
              <a:buChar char="•"/>
            </a:pPr>
            <a:endParaRPr lang="en-AU" sz="1800" dirty="0">
              <a:solidFill>
                <a:srgbClr val="000000"/>
              </a:solidFill>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Maybe some of this has you thinking about a project or goal in your role and organisation. And how models or theory can support what you are trying to achieve or do to people.</a:t>
            </a:r>
          </a:p>
          <a:p>
            <a:pPr rtl="0" fontAlgn="ctr">
              <a:spcBef>
                <a:spcPts val="1000"/>
              </a:spcBef>
              <a:spcAft>
                <a:spcPts val="0"/>
              </a:spcAft>
              <a:buFont typeface="Arial" panose="020B0604020202020204" pitchFamily="34" charset="0"/>
              <a:buChar char="•"/>
            </a:pPr>
            <a:endParaRPr lang="en-AU" sz="1800" dirty="0">
              <a:solidFill>
                <a:srgbClr val="000000"/>
              </a:solidFill>
              <a:effectLst/>
              <a:latin typeface="Calibri" panose="020F0502020204030204" pitchFamily="34" charset="0"/>
            </a:endParaRPr>
          </a:p>
          <a:p>
            <a:r>
              <a:rPr lang="en-AU" dirty="0"/>
              <a:t>  </a:t>
            </a:r>
          </a:p>
        </p:txBody>
      </p:sp>
      <p:sp>
        <p:nvSpPr>
          <p:cNvPr id="4" name="Slide Number Placeholder 3"/>
          <p:cNvSpPr>
            <a:spLocks noGrp="1"/>
          </p:cNvSpPr>
          <p:nvPr>
            <p:ph type="sldNum" sz="quarter" idx="5"/>
          </p:nvPr>
        </p:nvSpPr>
        <p:spPr/>
        <p:txBody>
          <a:bodyPr/>
          <a:lstStyle/>
          <a:p>
            <a:fld id="{2B71929F-525C-4D59-B393-6D9D5E50E8BA}" type="slidenum">
              <a:rPr lang="en-AU" smtClean="0"/>
              <a:t>14</a:t>
            </a:fld>
            <a:endParaRPr lang="en-AU"/>
          </a:p>
        </p:txBody>
      </p:sp>
    </p:spTree>
    <p:extLst>
      <p:ext uri="{BB962C8B-B14F-4D97-AF65-F5344CB8AC3E}">
        <p14:creationId xmlns:p14="http://schemas.microsoft.com/office/powerpoint/2010/main" val="249947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can consider the theory to understand how people cope or are impacted, and we can review models to help create a structured approach, or check what needs to be addressed.</a:t>
            </a:r>
          </a:p>
          <a:p>
            <a:r>
              <a:rPr lang="en-AU" dirty="0"/>
              <a:t>Before we progress, I want to present an additional idea that I feel helps me in the workplace when I am considering projects, technology, and relationships.</a:t>
            </a:r>
          </a:p>
        </p:txBody>
      </p:sp>
      <p:sp>
        <p:nvSpPr>
          <p:cNvPr id="4" name="Slide Number Placeholder 3"/>
          <p:cNvSpPr>
            <a:spLocks noGrp="1"/>
          </p:cNvSpPr>
          <p:nvPr>
            <p:ph type="sldNum" sz="quarter" idx="5"/>
          </p:nvPr>
        </p:nvSpPr>
        <p:spPr/>
        <p:txBody>
          <a:bodyPr/>
          <a:lstStyle/>
          <a:p>
            <a:fld id="{2B71929F-525C-4D59-B393-6D9D5E50E8BA}" type="slidenum">
              <a:rPr lang="en-AU" smtClean="0"/>
              <a:t>15</a:t>
            </a:fld>
            <a:endParaRPr lang="en-AU"/>
          </a:p>
        </p:txBody>
      </p:sp>
    </p:spTree>
    <p:extLst>
      <p:ext uri="{BB962C8B-B14F-4D97-AF65-F5344CB8AC3E}">
        <p14:creationId xmlns:p14="http://schemas.microsoft.com/office/powerpoint/2010/main" val="3472507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pause for a moment and look at the Learning Pit.</a:t>
            </a:r>
          </a:p>
          <a:p>
            <a:r>
              <a:rPr lang="en-AU" dirty="0"/>
              <a:t>This is a great tool to visualise a learning journey, and actually used in many schools.</a:t>
            </a:r>
          </a:p>
          <a:p>
            <a:r>
              <a:rPr lang="en-AU" dirty="0"/>
              <a:t>I like to apply this to the workplace, as I think we can all relate.</a:t>
            </a:r>
          </a:p>
          <a:p>
            <a:r>
              <a:rPr lang="en-AU" dirty="0"/>
              <a:t>When we are asked to use new technology, there is definitely that frustration, otherwise known as ‘conscious incompetence’ (in psych theory).</a:t>
            </a:r>
          </a:p>
          <a:p>
            <a:r>
              <a:rPr lang="en-AU" dirty="0"/>
              <a:t>We feel dumb. And we have to push on to keep learning, and head to ‘unconscious competence’ where things become easy and on autopilot. Look at the visual. Deep in the pit people are confused, and its hard work to learn or adopt something new.</a:t>
            </a:r>
          </a:p>
          <a:p>
            <a:endParaRPr lang="en-AU" dirty="0"/>
          </a:p>
          <a:p>
            <a:r>
              <a:rPr lang="en-AU" dirty="0"/>
              <a:t>Think about a person you work with, meet with, present to, explain things to. Sometimes we have to deal with people who we have thrust into the pit.</a:t>
            </a:r>
          </a:p>
          <a:p>
            <a:r>
              <a:rPr lang="en-AU" dirty="0"/>
              <a:t>They can be struggling, and even defensive. If you can find key skills or ways to help them climb out of the pit, it will build stronger rapport and success. </a:t>
            </a:r>
          </a:p>
          <a:p>
            <a:r>
              <a:rPr lang="en-AU" dirty="0"/>
              <a:t>Sometimes it means your role becomes ‘teacher’.</a:t>
            </a:r>
          </a:p>
          <a:p>
            <a:endParaRPr lang="en-AU" dirty="0"/>
          </a:p>
          <a:p>
            <a:r>
              <a:rPr lang="en-AU" dirty="0"/>
              <a:t>In your role, you could be explaining data, charts, forecasting, or detail about ledgers. You are the expert on that detail, and people need to understand or trust you.</a:t>
            </a:r>
          </a:p>
          <a:p>
            <a:r>
              <a:rPr lang="en-AU" dirty="0"/>
              <a:t>Supporting them will drive stronger change and results.</a:t>
            </a:r>
          </a:p>
          <a:p>
            <a:r>
              <a:rPr lang="en-AU" dirty="0"/>
              <a:t>If you are trying to evolve your role and achieve business outcomes, you need to take people on that journey (which could mean thrusting them into the pit, and helping them climb out the other side). You may be the only person in the organisation who has visibility over data and you may need to take people on a journey of understanding to build stronger partnerships and get them on board.</a:t>
            </a:r>
          </a:p>
          <a:p>
            <a:r>
              <a:rPr lang="en-AU" dirty="0"/>
              <a:t>I love this visual, combined with theory and models, to really deeply understand people and learning.</a:t>
            </a:r>
          </a:p>
        </p:txBody>
      </p:sp>
      <p:sp>
        <p:nvSpPr>
          <p:cNvPr id="4" name="Slide Number Placeholder 3"/>
          <p:cNvSpPr>
            <a:spLocks noGrp="1"/>
          </p:cNvSpPr>
          <p:nvPr>
            <p:ph type="sldNum" sz="quarter" idx="5"/>
          </p:nvPr>
        </p:nvSpPr>
        <p:spPr/>
        <p:txBody>
          <a:bodyPr/>
          <a:lstStyle/>
          <a:p>
            <a:fld id="{2B71929F-525C-4D59-B393-6D9D5E50E8BA}" type="slidenum">
              <a:rPr lang="en-AU" smtClean="0"/>
              <a:t>16</a:t>
            </a:fld>
            <a:endParaRPr lang="en-AU"/>
          </a:p>
        </p:txBody>
      </p:sp>
    </p:spTree>
    <p:extLst>
      <p:ext uri="{BB962C8B-B14F-4D97-AF65-F5344CB8AC3E}">
        <p14:creationId xmlns:p14="http://schemas.microsoft.com/office/powerpoint/2010/main" val="1888882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Pause for a moment and consider what we have explored so far.</a:t>
            </a:r>
          </a:p>
          <a:p>
            <a:r>
              <a:rPr lang="en-AU" dirty="0"/>
              <a:t>While you have a specific role in the business, you have goals, deliverables, structure etc</a:t>
            </a:r>
          </a:p>
          <a:p>
            <a:r>
              <a:rPr lang="en-AU" dirty="0"/>
              <a:t>When it comes to thinking outside your role, and taking on board what we have just reviewed, there is something key to think about. And that is you as an agent of change in your organisation.</a:t>
            </a:r>
          </a:p>
        </p:txBody>
      </p:sp>
      <p:sp>
        <p:nvSpPr>
          <p:cNvPr id="4" name="Slide Number Placeholder 3"/>
          <p:cNvSpPr>
            <a:spLocks noGrp="1"/>
          </p:cNvSpPr>
          <p:nvPr>
            <p:ph type="sldNum" sz="quarter" idx="5"/>
          </p:nvPr>
        </p:nvSpPr>
        <p:spPr/>
        <p:txBody>
          <a:bodyPr/>
          <a:lstStyle/>
          <a:p>
            <a:fld id="{2B71929F-525C-4D59-B393-6D9D5E50E8BA}" type="slidenum">
              <a:rPr lang="en-AU" smtClean="0"/>
              <a:t>17</a:t>
            </a:fld>
            <a:endParaRPr lang="en-AU"/>
          </a:p>
        </p:txBody>
      </p:sp>
    </p:spTree>
    <p:extLst>
      <p:ext uri="{BB962C8B-B14F-4D97-AF65-F5344CB8AC3E}">
        <p14:creationId xmlns:p14="http://schemas.microsoft.com/office/powerpoint/2010/main" val="811074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What is a Change Agent?</a:t>
            </a:r>
          </a:p>
          <a:p>
            <a:r>
              <a:rPr lang="en-AU" sz="1200" dirty="0"/>
              <a:t>They are an advocate or catalyst.</a:t>
            </a:r>
          </a:p>
          <a:p>
            <a:r>
              <a:rPr lang="en-AU" sz="1200" dirty="0"/>
              <a:t>They help the organisation transform by focusing on things like organisational effectiveness, process, improvements and development.</a:t>
            </a:r>
          </a:p>
          <a:p>
            <a:r>
              <a:rPr lang="en-AU" sz="1200" dirty="0"/>
              <a:t>Influences others</a:t>
            </a:r>
          </a:p>
          <a:p>
            <a:r>
              <a:rPr lang="en-AU" sz="1200" dirty="0"/>
              <a:t>Helper</a:t>
            </a:r>
          </a:p>
          <a:p>
            <a:endParaRPr lang="en-AU" sz="1200" dirty="0"/>
          </a:p>
          <a:p>
            <a:r>
              <a:rPr lang="en-AU" sz="1200" dirty="0"/>
              <a:t>While your role at times might require you to engage with other people in the business, you could be presenting quarterly figures or assessing budgets, your role and relationships can extend beyond some data or reports.</a:t>
            </a:r>
          </a:p>
          <a:p>
            <a:r>
              <a:rPr lang="en-AU" sz="1200" dirty="0"/>
              <a:t>Think back to the learning pit – and how you can be part of taking people on a journey, and helping provide support and guidance to get them out of that pit.</a:t>
            </a:r>
          </a:p>
          <a:p>
            <a:r>
              <a:rPr lang="en-AU" sz="1200" dirty="0"/>
              <a:t>You are supporting, teaching, and perhaps helping people move through a transition. It could be that unfreezing of an old way to a new way. It could be some new software or process.</a:t>
            </a:r>
          </a:p>
          <a:p>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18</a:t>
            </a:fld>
            <a:endParaRPr lang="en-AU"/>
          </a:p>
        </p:txBody>
      </p:sp>
    </p:spTree>
    <p:extLst>
      <p:ext uri="{BB962C8B-B14F-4D97-AF65-F5344CB8AC3E}">
        <p14:creationId xmlns:p14="http://schemas.microsoft.com/office/powerpoint/2010/main" val="2120673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Essentially, you are in a sense an agent of change.</a:t>
            </a:r>
          </a:p>
          <a:p>
            <a:r>
              <a:rPr lang="en-AU" dirty="0"/>
              <a:t>Which can feel at times like you’re in an uphill battle.</a:t>
            </a:r>
          </a:p>
          <a:p>
            <a:endParaRPr lang="en-AU" dirty="0"/>
          </a:p>
          <a:p>
            <a:r>
              <a:rPr lang="en-AU" dirty="0"/>
              <a:t>You could be driving change or just evolving relationships and their role.</a:t>
            </a:r>
          </a:p>
          <a:p>
            <a:endParaRPr lang="en-AU" dirty="0"/>
          </a:p>
          <a:p>
            <a:r>
              <a:rPr lang="en-AU" dirty="0"/>
              <a:t>Goals, communication, and empathy is key</a:t>
            </a:r>
          </a:p>
          <a:p>
            <a:endParaRPr lang="en-AU" dirty="0"/>
          </a:p>
          <a:p>
            <a:r>
              <a:rPr lang="en-AU" dirty="0"/>
              <a:t>Change agents:</a:t>
            </a:r>
          </a:p>
          <a:p>
            <a:pPr marL="171450" indent="-171450">
              <a:buFontTx/>
              <a:buChar char="-"/>
            </a:pPr>
            <a:r>
              <a:rPr lang="en-AU" dirty="0"/>
              <a:t>Promotes and supports a way of doing – a process, or new structure</a:t>
            </a:r>
          </a:p>
          <a:p>
            <a:pPr marL="171450" indent="-171450">
              <a:buFontTx/>
              <a:buChar char="-"/>
            </a:pPr>
            <a:r>
              <a:rPr lang="en-AU" dirty="0"/>
              <a:t>Initiates or manages change</a:t>
            </a:r>
          </a:p>
          <a:p>
            <a:pPr marL="171450" indent="-171450">
              <a:buFontTx/>
              <a:buChar char="-"/>
            </a:pPr>
            <a:r>
              <a:rPr lang="en-AU" dirty="0"/>
              <a:t>Creates a strong sense of identity and purpose</a:t>
            </a:r>
          </a:p>
          <a:p>
            <a:pPr marL="171450" indent="-171450">
              <a:buFontTx/>
              <a:buChar char="-"/>
            </a:pPr>
            <a:r>
              <a:rPr lang="en-AU" dirty="0"/>
              <a:t>Has a high-performing mindset – you do, you’re here!</a:t>
            </a:r>
          </a:p>
          <a:p>
            <a:pPr marL="171450" indent="-171450">
              <a:buFontTx/>
              <a:buChar char="-"/>
            </a:pPr>
            <a:r>
              <a:rPr lang="en-AU" dirty="0"/>
              <a:t>Help the road be smooth, not panicked</a:t>
            </a:r>
          </a:p>
          <a:p>
            <a:pPr marL="171450" indent="-171450">
              <a:buFontTx/>
              <a:buChar char="-"/>
            </a:pPr>
            <a:r>
              <a:rPr lang="en-AU" dirty="0"/>
              <a:t>Focus on ppl in the business and how things affect them</a:t>
            </a:r>
          </a:p>
          <a:p>
            <a:pPr marL="171450" indent="-171450">
              <a:buFontTx/>
              <a:buChar char="-"/>
            </a:pPr>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19</a:t>
            </a:fld>
            <a:endParaRPr lang="en-AU"/>
          </a:p>
        </p:txBody>
      </p:sp>
    </p:spTree>
    <p:extLst>
      <p:ext uri="{BB962C8B-B14F-4D97-AF65-F5344CB8AC3E}">
        <p14:creationId xmlns:p14="http://schemas.microsoft.com/office/powerpoint/2010/main" val="279837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My name is Megan Strant, I am a consultant focused on organisational learning and change strategy with majority of work in M365 for 10 years, along with some SAP, SaaS.</a:t>
            </a:r>
          </a:p>
          <a:p>
            <a:r>
              <a:rPr lang="en-AU" dirty="0"/>
              <a:t>In a recent count I reviewed 80+ projects over 10 years. These are across university, </a:t>
            </a:r>
            <a:r>
              <a:rPr lang="en-AU" dirty="0" err="1"/>
              <a:t>nfp</a:t>
            </a:r>
            <a:r>
              <a:rPr lang="en-AU" dirty="0"/>
              <a:t>, private sector, insurance, health, finance.</a:t>
            </a:r>
          </a:p>
          <a:p>
            <a:r>
              <a:rPr lang="en-AU" dirty="0"/>
              <a:t>My educational background – psychology, org change, role certs like Prince2, training, and experience as a technical PM. </a:t>
            </a:r>
            <a:br>
              <a:rPr lang="en-AU" dirty="0"/>
            </a:br>
            <a:r>
              <a:rPr lang="en-AU" dirty="0"/>
              <a:t>As a person – I am passionate about the experience of people in the workplace, along with D&amp;I, relationships we have with each other, how we use technology and our journey in the workplace or with that technology</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Also, you may have noticed my accent – I am Australian. This also means I may use some words that are different, or the English/ Australian spelling in my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something stands out that really confuses you, post a question or follow up with me in the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Before we dive further into the session, I want to talk a bit more about the types of projects I work on to give you more of an idea of the work I do.</a:t>
            </a:r>
          </a:p>
          <a:p>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2</a:t>
            </a:fld>
            <a:endParaRPr lang="en-AU"/>
          </a:p>
        </p:txBody>
      </p:sp>
    </p:spTree>
    <p:extLst>
      <p:ext uri="{BB962C8B-B14F-4D97-AF65-F5344CB8AC3E}">
        <p14:creationId xmlns:p14="http://schemas.microsoft.com/office/powerpoint/2010/main" val="1949695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Focus on people in the business, how things effect them, and the journey they are on</a:t>
            </a:r>
          </a:p>
          <a:p>
            <a:endParaRPr lang="en-AU" dirty="0"/>
          </a:p>
          <a:p>
            <a:r>
              <a:rPr lang="en-AU" dirty="0"/>
              <a:t>Hopefully these ideas resonate with many of you.</a:t>
            </a:r>
          </a:p>
        </p:txBody>
      </p:sp>
      <p:sp>
        <p:nvSpPr>
          <p:cNvPr id="4" name="Slide Number Placeholder 3"/>
          <p:cNvSpPr>
            <a:spLocks noGrp="1"/>
          </p:cNvSpPr>
          <p:nvPr>
            <p:ph type="sldNum" sz="quarter" idx="5"/>
          </p:nvPr>
        </p:nvSpPr>
        <p:spPr/>
        <p:txBody>
          <a:bodyPr/>
          <a:lstStyle/>
          <a:p>
            <a:fld id="{2B71929F-525C-4D59-B393-6D9D5E50E8BA}" type="slidenum">
              <a:rPr lang="en-AU" smtClean="0"/>
              <a:t>20</a:t>
            </a:fld>
            <a:endParaRPr lang="en-AU"/>
          </a:p>
        </p:txBody>
      </p:sp>
    </p:spTree>
    <p:extLst>
      <p:ext uri="{BB962C8B-B14F-4D97-AF65-F5344CB8AC3E}">
        <p14:creationId xmlns:p14="http://schemas.microsoft.com/office/powerpoint/2010/main" val="873455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bring it all together.</a:t>
            </a:r>
          </a:p>
          <a:p>
            <a:r>
              <a:rPr lang="en-AU" dirty="0"/>
              <a:t>The theory, frameworks, models and experience of a person, including them at times being thrust into the learning pit.</a:t>
            </a:r>
          </a:p>
          <a:p>
            <a:r>
              <a:rPr lang="en-AU" dirty="0"/>
              <a:t>I am not trying to make things complex, but help you explore different ideas and concepts that could be useful to take back into your role.</a:t>
            </a:r>
          </a:p>
          <a:p>
            <a:pPr marL="0" indent="0">
              <a:buFontTx/>
              <a:buNone/>
            </a:pPr>
            <a:endParaRPr lang="en-AU" dirty="0"/>
          </a:p>
          <a:p>
            <a:pPr marL="0" indent="0">
              <a:buFontTx/>
              <a:buNone/>
            </a:pPr>
            <a:r>
              <a:rPr lang="en-AU" dirty="0"/>
              <a:t>When we think about business relationships, the ideas can all come into play.</a:t>
            </a:r>
          </a:p>
          <a:p>
            <a:pPr marL="0" indent="0">
              <a:buFontTx/>
              <a:buNone/>
            </a:pPr>
            <a:r>
              <a:rPr lang="en-AU" dirty="0"/>
              <a:t>Theories and models</a:t>
            </a:r>
          </a:p>
          <a:p>
            <a:pPr marL="171450" indent="-171450">
              <a:buFontTx/>
              <a:buChar char="-"/>
            </a:pPr>
            <a:r>
              <a:rPr lang="en-AU" dirty="0"/>
              <a:t>Unfreezing</a:t>
            </a:r>
          </a:p>
          <a:p>
            <a:pPr marL="171450" indent="-171450">
              <a:buFontTx/>
              <a:buChar char="-"/>
            </a:pPr>
            <a:r>
              <a:rPr lang="en-AU" dirty="0" err="1"/>
              <a:t>Interconnectiveness</a:t>
            </a:r>
            <a:r>
              <a:rPr lang="en-AU" dirty="0"/>
              <a:t> – things across the org impact roles, depts and your work may flow onto different areas</a:t>
            </a:r>
          </a:p>
          <a:p>
            <a:pPr marL="171450" indent="-171450">
              <a:buFontTx/>
              <a:buChar char="-"/>
            </a:pPr>
            <a:r>
              <a:rPr lang="en-AU" dirty="0"/>
              <a:t>ADKAR – awareness, and education, teaching, reinforcing – at times you have to teach about your role and the business journey</a:t>
            </a:r>
          </a:p>
          <a:p>
            <a:pPr marL="171450" indent="-171450">
              <a:buFontTx/>
              <a:buChar char="-"/>
            </a:pPr>
            <a:r>
              <a:rPr lang="en-AU" dirty="0"/>
              <a:t>The psychological journey of people – at times change means they have to let go of something – it has been compared to grief</a:t>
            </a:r>
          </a:p>
          <a:p>
            <a:pPr marL="171450" indent="-171450">
              <a:buFontTx/>
              <a:buChar char="-"/>
            </a:pPr>
            <a:r>
              <a:rPr lang="en-AU" dirty="0"/>
              <a:t>Give time for people to response and be carried in the journey – at it isn’t at the same time. And they need nudges.</a:t>
            </a:r>
          </a:p>
          <a:p>
            <a:pPr marL="171450" indent="-171450">
              <a:buFontTx/>
              <a:buChar char="-"/>
            </a:pPr>
            <a:r>
              <a:rPr lang="en-AU" dirty="0"/>
              <a:t>Impact on productivity – </a:t>
            </a:r>
          </a:p>
          <a:p>
            <a:pPr marL="171450" indent="-171450">
              <a:buFontTx/>
              <a:buChar char="-"/>
            </a:pPr>
            <a:r>
              <a:rPr lang="en-AU" dirty="0"/>
              <a:t>Finally - You – you are a person on a journey too – it can be hard and at times you want to give up. </a:t>
            </a:r>
            <a:br>
              <a:rPr lang="en-AU" dirty="0"/>
            </a:br>
            <a:endParaRPr lang="en-AU" dirty="0"/>
          </a:p>
          <a:p>
            <a:pPr marL="0" indent="0">
              <a:buFontTx/>
              <a:buNone/>
            </a:pPr>
            <a:endParaRPr lang="en-AU" dirty="0"/>
          </a:p>
          <a:p>
            <a:pPr marL="171450" indent="-171450">
              <a:buFontTx/>
              <a:buChar char="-"/>
            </a:pPr>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21</a:t>
            </a:fld>
            <a:endParaRPr lang="en-AU"/>
          </a:p>
        </p:txBody>
      </p:sp>
    </p:spTree>
    <p:extLst>
      <p:ext uri="{BB962C8B-B14F-4D97-AF65-F5344CB8AC3E}">
        <p14:creationId xmlns:p14="http://schemas.microsoft.com/office/powerpoint/2010/main" val="3923737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I want to take you further with some templates you can utilise to evolve and expand how you work with others, or how you review and plan yourself.</a:t>
            </a:r>
          </a:p>
          <a:p>
            <a:endParaRPr lang="en-AU" dirty="0"/>
          </a:p>
          <a:p>
            <a:r>
              <a:rPr lang="en-AU" dirty="0"/>
              <a:t>While some of these templates are for projects with a close or goals, combined with the psych theories and models, some of these activities could apply and help with your stakeholders.</a:t>
            </a:r>
          </a:p>
          <a:p>
            <a:endParaRPr lang="en-AU" dirty="0"/>
          </a:p>
          <a:p>
            <a:r>
              <a:rPr lang="en-AU" dirty="0"/>
              <a:t>Templates can help use a more structured approach – you don’t need to share, or some detail can help in your engagement with others, some for your own reference.</a:t>
            </a:r>
          </a:p>
          <a:p>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22</a:t>
            </a:fld>
            <a:endParaRPr lang="en-AU"/>
          </a:p>
        </p:txBody>
      </p:sp>
    </p:spTree>
    <p:extLst>
      <p:ext uri="{BB962C8B-B14F-4D97-AF65-F5344CB8AC3E}">
        <p14:creationId xmlns:p14="http://schemas.microsoft.com/office/powerpoint/2010/main" val="2368934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Planning.</a:t>
            </a:r>
          </a:p>
          <a:p>
            <a:r>
              <a:rPr lang="en-AU" dirty="0"/>
              <a:t>It seems logical, and to some easy. </a:t>
            </a:r>
          </a:p>
          <a:p>
            <a:r>
              <a:rPr lang="en-AU" dirty="0"/>
              <a:t>However, not all of us have a structure, forward planning mindset. Or can be deep in detail and need at times to be pulled up high level to help others come along the journey.</a:t>
            </a:r>
          </a:p>
          <a:p>
            <a:r>
              <a:rPr lang="en-AU" dirty="0"/>
              <a:t>A key template I use in projects that is always appreciated is a Plan on a Page.</a:t>
            </a:r>
          </a:p>
        </p:txBody>
      </p:sp>
      <p:sp>
        <p:nvSpPr>
          <p:cNvPr id="4" name="Slide Number Placeholder 3"/>
          <p:cNvSpPr>
            <a:spLocks noGrp="1"/>
          </p:cNvSpPr>
          <p:nvPr>
            <p:ph type="sldNum" sz="quarter" idx="5"/>
          </p:nvPr>
        </p:nvSpPr>
        <p:spPr/>
        <p:txBody>
          <a:bodyPr/>
          <a:lstStyle/>
          <a:p>
            <a:fld id="{2B71929F-525C-4D59-B393-6D9D5E50E8BA}" type="slidenum">
              <a:rPr lang="en-AU" smtClean="0"/>
              <a:t>23</a:t>
            </a:fld>
            <a:endParaRPr lang="en-AU"/>
          </a:p>
        </p:txBody>
      </p:sp>
    </p:spTree>
    <p:extLst>
      <p:ext uri="{BB962C8B-B14F-4D97-AF65-F5344CB8AC3E}">
        <p14:creationId xmlns:p14="http://schemas.microsoft.com/office/powerpoint/2010/main" val="2124729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considering a plan, It’s not always clear cut.</a:t>
            </a:r>
          </a:p>
          <a:p>
            <a:r>
              <a:rPr lang="en-AU" dirty="0"/>
              <a:t>There may be a technical project, a new process, or minor change. But you should review streams of work and work on how it is perceived by staff.</a:t>
            </a:r>
          </a:p>
          <a:p>
            <a:r>
              <a:rPr lang="en-AU" dirty="0"/>
              <a:t>Also, consider your strategic pillars of the organisation.</a:t>
            </a:r>
          </a:p>
          <a:p>
            <a:r>
              <a:rPr lang="en-AU" dirty="0"/>
              <a:t>Does this change link to one – </a:t>
            </a:r>
            <a:r>
              <a:rPr lang="en-AU" dirty="0" err="1"/>
              <a:t>eg</a:t>
            </a:r>
            <a:r>
              <a:rPr lang="en-AU" dirty="0"/>
              <a:t> Modern Workplace</a:t>
            </a:r>
          </a:p>
          <a:p>
            <a:r>
              <a:rPr lang="en-AU" dirty="0"/>
              <a:t>What is the WIIFM, the benefit and motivation for people to change.</a:t>
            </a:r>
          </a:p>
          <a:p>
            <a:r>
              <a:rPr lang="en-AU" dirty="0"/>
              <a:t>Think about things like the technical, process, what is changing, what people need to know, why, when etc – and make it visual.</a:t>
            </a:r>
          </a:p>
        </p:txBody>
      </p:sp>
      <p:sp>
        <p:nvSpPr>
          <p:cNvPr id="4" name="Slide Number Placeholder 3"/>
          <p:cNvSpPr>
            <a:spLocks noGrp="1"/>
          </p:cNvSpPr>
          <p:nvPr>
            <p:ph type="sldNum" sz="quarter" idx="5"/>
          </p:nvPr>
        </p:nvSpPr>
        <p:spPr/>
        <p:txBody>
          <a:bodyPr/>
          <a:lstStyle/>
          <a:p>
            <a:fld id="{2B71929F-525C-4D59-B393-6D9D5E50E8BA}" type="slidenum">
              <a:rPr lang="en-AU" smtClean="0"/>
              <a:t>24</a:t>
            </a:fld>
            <a:endParaRPr lang="en-AU"/>
          </a:p>
        </p:txBody>
      </p:sp>
    </p:spTree>
    <p:extLst>
      <p:ext uri="{BB962C8B-B14F-4D97-AF65-F5344CB8AC3E}">
        <p14:creationId xmlns:p14="http://schemas.microsoft.com/office/powerpoint/2010/main" val="1118820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plan can be for a project, and there will be other roles in the organisation who build a plan in things like a Project charter, or part of a different process like Prince2, Agile, Lean Six Sigma</a:t>
            </a:r>
          </a:p>
          <a:p>
            <a:r>
              <a:rPr lang="en-AU" dirty="0"/>
              <a:t>CM use POAP, other areas have similar – I always create my own to help my own understanding and to use in my own stakeholder engagement.</a:t>
            </a:r>
          </a:p>
          <a:p>
            <a:endParaRPr lang="en-AU" dirty="0"/>
          </a:p>
          <a:p>
            <a:r>
              <a:rPr lang="en-AU" dirty="0"/>
              <a:t>Essentially I love having a visual, and find it is something clients and stakeholders respond to.</a:t>
            </a:r>
          </a:p>
          <a:p>
            <a:r>
              <a:rPr lang="en-AU" dirty="0"/>
              <a:t>If you have various components of information or activities, heading towards an end state, or breaking down some information – make it visual!</a:t>
            </a:r>
          </a:p>
          <a:p>
            <a:r>
              <a:rPr lang="en-AU" dirty="0"/>
              <a:t>Here is a snapshot of a POAP from a previous project, along with the next slide.</a:t>
            </a:r>
          </a:p>
          <a:p>
            <a:endParaRPr lang="en-AU" dirty="0"/>
          </a:p>
          <a:p>
            <a:r>
              <a:rPr lang="en-AU" dirty="0"/>
              <a:t>For Microsoft Teams, at some level it is seen as being ‘turned on’. Enabled for calling and meetings. At times the deeper teamwork and collaboration is progressed later.</a:t>
            </a:r>
          </a:p>
          <a:p>
            <a:r>
              <a:rPr lang="en-AU" dirty="0"/>
              <a:t>Or, there are phases of training as you can see in the middle section.</a:t>
            </a:r>
          </a:p>
          <a:p>
            <a:r>
              <a:rPr lang="en-AU" dirty="0"/>
              <a:t>Think about the timeline you want to present, any key phases, deliverables, dates and make it visual for an impact. People love colourful images to help connect detail together.</a:t>
            </a:r>
          </a:p>
          <a:p>
            <a:endParaRPr lang="en-AU" dirty="0"/>
          </a:p>
          <a:p>
            <a:r>
              <a:rPr lang="en-AU" dirty="0"/>
              <a:t>You can see this one is in weeks (this is the first template I am providing), while the next example is many months.</a:t>
            </a:r>
          </a:p>
          <a:p>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25</a:t>
            </a:fld>
            <a:endParaRPr lang="en-AU"/>
          </a:p>
        </p:txBody>
      </p:sp>
    </p:spTree>
    <p:extLst>
      <p:ext uri="{BB962C8B-B14F-4D97-AF65-F5344CB8AC3E}">
        <p14:creationId xmlns:p14="http://schemas.microsoft.com/office/powerpoint/2010/main" val="2769083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more detailed program of work. </a:t>
            </a:r>
          </a:p>
          <a:p>
            <a:r>
              <a:rPr lang="en-AU" dirty="0"/>
              <a:t>Rather than high level phases, there are key activities and dates, or milestones.</a:t>
            </a:r>
          </a:p>
          <a:p>
            <a:r>
              <a:rPr lang="en-AU" dirty="0"/>
              <a:t>The template I am providing is the first high level plan, however this image gives you an idea of how you can make things more detailed depending on your audience and needs.</a:t>
            </a:r>
          </a:p>
          <a:p>
            <a:endParaRPr lang="en-AU" dirty="0"/>
          </a:p>
          <a:p>
            <a:r>
              <a:rPr lang="en-AU" dirty="0"/>
              <a:t>Dynamic CRM implementation brings with it deep review of processes, complex training varying across roles, UAT, detailed requirements etc.</a:t>
            </a:r>
          </a:p>
          <a:p>
            <a:endParaRPr lang="en-AU" dirty="0"/>
          </a:p>
          <a:p>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26</a:t>
            </a:fld>
            <a:endParaRPr lang="en-AU"/>
          </a:p>
        </p:txBody>
      </p:sp>
    </p:spTree>
    <p:extLst>
      <p:ext uri="{BB962C8B-B14F-4D97-AF65-F5344CB8AC3E}">
        <p14:creationId xmlns:p14="http://schemas.microsoft.com/office/powerpoint/2010/main" val="3574786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Along with planning, a key thing across many models is assessment. You assess stakeholders, assess feedback, assess impact.</a:t>
            </a:r>
          </a:p>
          <a:p>
            <a:endParaRPr lang="en-AU" dirty="0"/>
          </a:p>
          <a:p>
            <a:r>
              <a:rPr lang="en-AU" dirty="0"/>
              <a:t>While there are a few things you can assess, what I want to focus on is the impact of a change, and your stakeholders.</a:t>
            </a:r>
          </a:p>
          <a:p>
            <a:endParaRPr lang="en-AU" dirty="0"/>
          </a:p>
          <a:p>
            <a:r>
              <a:rPr lang="en-AU" dirty="0"/>
              <a:t>Also consider getting feedback as you take people on a journey, but we wont jump into this today.</a:t>
            </a:r>
          </a:p>
          <a:p>
            <a:endParaRPr lang="en-AU" dirty="0"/>
          </a:p>
          <a:p>
            <a:r>
              <a:rPr lang="en-AU" dirty="0"/>
              <a:t>Let’s talk impacts.</a:t>
            </a:r>
          </a:p>
        </p:txBody>
      </p:sp>
      <p:sp>
        <p:nvSpPr>
          <p:cNvPr id="4" name="Slide Number Placeholder 3"/>
          <p:cNvSpPr>
            <a:spLocks noGrp="1"/>
          </p:cNvSpPr>
          <p:nvPr>
            <p:ph type="sldNum" sz="quarter" idx="5"/>
          </p:nvPr>
        </p:nvSpPr>
        <p:spPr/>
        <p:txBody>
          <a:bodyPr/>
          <a:lstStyle/>
          <a:p>
            <a:fld id="{2B71929F-525C-4D59-B393-6D9D5E50E8BA}" type="slidenum">
              <a:rPr lang="en-AU" smtClean="0"/>
              <a:t>27</a:t>
            </a:fld>
            <a:endParaRPr lang="en-AU"/>
          </a:p>
        </p:txBody>
      </p:sp>
    </p:spTree>
    <p:extLst>
      <p:ext uri="{BB962C8B-B14F-4D97-AF65-F5344CB8AC3E}">
        <p14:creationId xmlns:p14="http://schemas.microsoft.com/office/powerpoint/2010/main" val="3417825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is often crucial to assess impact. This could be of a change, or from data you are presenting. It could be the impact of forecasting or a strategy, or a project.</a:t>
            </a:r>
          </a:p>
          <a:p>
            <a:r>
              <a:rPr lang="en-AU" dirty="0"/>
              <a:t>I like to deliver specifically either macro or micro</a:t>
            </a:r>
          </a:p>
          <a:p>
            <a:r>
              <a:rPr lang="en-AU" dirty="0"/>
              <a:t>Macro is a high level view, a quicker snap shot. Its usually what I do before I dig deep. It may just be a starting place, or all that is required. </a:t>
            </a:r>
          </a:p>
          <a:p>
            <a:r>
              <a:rPr lang="en-AU" dirty="0"/>
              <a:t>Some projects, I do my own macro IA to help understand what is going on. Other times there is a long workshop to explore the detailed IA.</a:t>
            </a:r>
          </a:p>
          <a:p>
            <a:r>
              <a:rPr lang="en-AU" dirty="0"/>
              <a:t>For some Microsoft projects, a lighter approach suits that still addresses the detail. Take time to sense check to know what will impact productivity and possibly cause frustration, or impact people in any way.</a:t>
            </a:r>
            <a:br>
              <a:rPr lang="en-AU" dirty="0"/>
            </a:br>
            <a:endParaRPr lang="en-AU" dirty="0"/>
          </a:p>
          <a:p>
            <a:r>
              <a:rPr lang="en-AU" b="1" dirty="0">
                <a:solidFill>
                  <a:srgbClr val="C00000"/>
                </a:solidFill>
              </a:rPr>
              <a:t>Talk through the live doc….</a:t>
            </a:r>
          </a:p>
          <a:p>
            <a:endParaRPr lang="en-AU" dirty="0">
              <a:solidFill>
                <a:srgbClr val="C00000"/>
              </a:solidFill>
            </a:endParaRPr>
          </a:p>
          <a:p>
            <a:endParaRPr lang="en-AU" dirty="0">
              <a:solidFill>
                <a:srgbClr val="C00000"/>
              </a:solidFill>
            </a:endParaRPr>
          </a:p>
        </p:txBody>
      </p:sp>
      <p:sp>
        <p:nvSpPr>
          <p:cNvPr id="4" name="Slide Number Placeholder 3"/>
          <p:cNvSpPr>
            <a:spLocks noGrp="1"/>
          </p:cNvSpPr>
          <p:nvPr>
            <p:ph type="sldNum" sz="quarter" idx="5"/>
          </p:nvPr>
        </p:nvSpPr>
        <p:spPr/>
        <p:txBody>
          <a:bodyPr/>
          <a:lstStyle/>
          <a:p>
            <a:fld id="{7A2630A3-9171-4CB9-8032-09D0AA30DCE5}" type="slidenum">
              <a:rPr lang="en-AU" smtClean="0"/>
              <a:t>28</a:t>
            </a:fld>
            <a:endParaRPr lang="en-AU"/>
          </a:p>
        </p:txBody>
      </p:sp>
    </p:spTree>
    <p:extLst>
      <p:ext uri="{BB962C8B-B14F-4D97-AF65-F5344CB8AC3E}">
        <p14:creationId xmlns:p14="http://schemas.microsoft.com/office/powerpoint/2010/main" val="1533483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C00000"/>
                </a:solidFill>
              </a:rPr>
              <a:t>This is a common kind of template used for a Micro IA, or DIA, and it is the second template I am supplying.</a:t>
            </a:r>
          </a:p>
          <a:p>
            <a:r>
              <a:rPr lang="en-AU" dirty="0">
                <a:solidFill>
                  <a:srgbClr val="C00000"/>
                </a:solidFill>
              </a:rPr>
              <a:t>You can see there is a lot of topics to cover – describing the change, the future state, processes, jobs or people impacted, solutions, mitigation.</a:t>
            </a:r>
          </a:p>
          <a:p>
            <a:r>
              <a:rPr lang="en-AU" dirty="0">
                <a:solidFill>
                  <a:srgbClr val="C00000"/>
                </a:solidFill>
              </a:rPr>
              <a:t>Again, if you are trying to push a change, educate people on something or deliver a project, this detail may be worth working through.</a:t>
            </a:r>
          </a:p>
          <a:p>
            <a:r>
              <a:rPr lang="en-AU" dirty="0">
                <a:solidFill>
                  <a:srgbClr val="C00000"/>
                </a:solidFill>
              </a:rPr>
              <a:t>It helps you consider the future state, goals and where you’re trying to get to. It can help build shared buy-in and the path you are on.</a:t>
            </a:r>
          </a:p>
          <a:p>
            <a:r>
              <a:rPr lang="en-AU" dirty="0">
                <a:solidFill>
                  <a:srgbClr val="C00000"/>
                </a:solidFill>
              </a:rPr>
              <a:t>Reminds you to consider why you are doing it</a:t>
            </a:r>
          </a:p>
          <a:p>
            <a:r>
              <a:rPr lang="en-AU" dirty="0">
                <a:solidFill>
                  <a:srgbClr val="C00000"/>
                </a:solidFill>
              </a:rPr>
              <a:t>Check we going I the right direction – does it align with org vision.</a:t>
            </a:r>
          </a:p>
          <a:p>
            <a:endParaRPr lang="en-AU" dirty="0">
              <a:solidFill>
                <a:srgbClr val="C00000"/>
              </a:solidFill>
            </a:endParaRPr>
          </a:p>
          <a:p>
            <a:r>
              <a:rPr lang="en-AU" dirty="0"/>
              <a:t>When assessing CM for major projects or working with large organisations, I complete this assessment in a very detailed way across departments, user groups and all areas of your technical solution.</a:t>
            </a:r>
          </a:p>
          <a:p>
            <a:r>
              <a:rPr lang="en-AU" dirty="0"/>
              <a:t>Such as, call flows and hardware, Team structure and configuration, security app setup and process.</a:t>
            </a:r>
          </a:p>
          <a:p>
            <a:r>
              <a:rPr lang="en-AU" dirty="0"/>
              <a:t>It is important to have a realistic view of the experience of your people, and the impact from the change. </a:t>
            </a:r>
          </a:p>
          <a:p>
            <a:r>
              <a:rPr lang="en-AU" dirty="0"/>
              <a:t>Be careful the person completing the impact assessment understands the experience of people across role, gender, culture, generation. Are they from the IT team and think its all easy and low key. Are they from the business and being too hyper sensitive and less savvy than the status quo?</a:t>
            </a:r>
          </a:p>
          <a:p>
            <a:r>
              <a:rPr lang="en-AU" dirty="0"/>
              <a:t>Consider a cross section included for this review.</a:t>
            </a:r>
          </a:p>
          <a:p>
            <a:r>
              <a:rPr lang="en-AU" dirty="0"/>
              <a:t>Have a strong template to guide the process. Go through the motions of reviewing each category and also the mitigation to ensure you support your people.</a:t>
            </a:r>
          </a:p>
          <a:p>
            <a:r>
              <a:rPr lang="en-AU" dirty="0"/>
              <a:t>The CIA isn’t presented or sent around. Some stakeholders may want the detail, for others I prepare summary slides. A version of this detail ensures I have considered all areas and thought through how to support people in the change journey.</a:t>
            </a:r>
          </a:p>
          <a:p>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29</a:t>
            </a:fld>
            <a:endParaRPr lang="en-AU"/>
          </a:p>
        </p:txBody>
      </p:sp>
    </p:spTree>
    <p:extLst>
      <p:ext uri="{BB962C8B-B14F-4D97-AF65-F5344CB8AC3E}">
        <p14:creationId xmlns:p14="http://schemas.microsoft.com/office/powerpoint/2010/main" val="350077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work I deliver is across the entire platform and as mentioned very much in Microsoft 365.</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can see here I work with platform changes, implementations, and specific calling or apps. I also work with security projects, including how an organisation manages devices, and helping develop ways of working to drive change and enhancements.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I work on a combination of projects vs BAU</a:t>
            </a:r>
          </a:p>
          <a:p>
            <a:r>
              <a:rPr lang="en-AU" dirty="0"/>
              <a:t>The projects may be a specific implementation, an upgrade, or major change.</a:t>
            </a:r>
          </a:p>
          <a:p>
            <a:r>
              <a:rPr lang="en-AU" dirty="0"/>
              <a:t>As for BAU, by this I mean engaging with an organisation to drive further understanding of technology, improve ways of working, productivity and just generally help their employees learn, or drive new processes.</a:t>
            </a:r>
          </a:p>
          <a:p>
            <a:r>
              <a:rPr lang="en-AU" dirty="0"/>
              <a:t>With this I work on reinforcing behaviour.</a:t>
            </a:r>
          </a:p>
          <a:p>
            <a:r>
              <a:rPr lang="en-AU" dirty="0"/>
              <a:t>My longer-term engagements have a strong focus on relationships with employees and senior leaders. There are many key stakeholders – from decision makers, to employees. I work across all areas, at times educating on my role, goals, how it all aligns with company vision and how I’d like to partner with those stakeholders. These are all really important to the success of my role or engagement.</a:t>
            </a:r>
          </a:p>
          <a:p>
            <a:r>
              <a:rPr lang="en-AU" dirty="0"/>
              <a:t>I imagine all this detail is similar with many people on this call – being a SME, driving a specific area, trying to get people to understand your content, maybe data, at times you need buy-in and to take them on a journey.</a:t>
            </a:r>
          </a:p>
          <a:p>
            <a:r>
              <a:rPr lang="en-AU" dirty="0"/>
              <a:t>With all of this in mind, this is what inspired me to create the session today.</a:t>
            </a:r>
          </a:p>
        </p:txBody>
      </p:sp>
      <p:sp>
        <p:nvSpPr>
          <p:cNvPr id="4" name="Slide Number Placeholder 3"/>
          <p:cNvSpPr>
            <a:spLocks noGrp="1"/>
          </p:cNvSpPr>
          <p:nvPr>
            <p:ph type="sldNum" sz="quarter" idx="5"/>
          </p:nvPr>
        </p:nvSpPr>
        <p:spPr/>
        <p:txBody>
          <a:bodyPr/>
          <a:lstStyle/>
          <a:p>
            <a:fld id="{2B71929F-525C-4D59-B393-6D9D5E50E8BA}" type="slidenum">
              <a:rPr lang="en-AU" smtClean="0"/>
              <a:t>3</a:t>
            </a:fld>
            <a:endParaRPr lang="en-AU"/>
          </a:p>
        </p:txBody>
      </p:sp>
    </p:spTree>
    <p:extLst>
      <p:ext uri="{BB962C8B-B14F-4D97-AF65-F5344CB8AC3E}">
        <p14:creationId xmlns:p14="http://schemas.microsoft.com/office/powerpoint/2010/main" val="3182978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assessing stakeholders, RACI is a global method that may be familiar.</a:t>
            </a:r>
          </a:p>
          <a:p>
            <a:r>
              <a:rPr lang="en-AU" dirty="0"/>
              <a:t>However, not so much a CM method, but across a program or project.</a:t>
            </a:r>
          </a:p>
          <a:p>
            <a:r>
              <a:rPr lang="en-AU" dirty="0"/>
              <a:t>In CM it may have a slightly different purpose….</a:t>
            </a:r>
          </a:p>
        </p:txBody>
      </p:sp>
      <p:sp>
        <p:nvSpPr>
          <p:cNvPr id="4" name="Slide Number Placeholder 3"/>
          <p:cNvSpPr>
            <a:spLocks noGrp="1"/>
          </p:cNvSpPr>
          <p:nvPr>
            <p:ph type="sldNum" sz="quarter" idx="5"/>
          </p:nvPr>
        </p:nvSpPr>
        <p:spPr/>
        <p:txBody>
          <a:bodyPr/>
          <a:lstStyle/>
          <a:p>
            <a:fld id="{2B71929F-525C-4D59-B393-6D9D5E50E8BA}" type="slidenum">
              <a:rPr lang="en-AU" smtClean="0"/>
              <a:t>30</a:t>
            </a:fld>
            <a:endParaRPr lang="en-AU"/>
          </a:p>
        </p:txBody>
      </p:sp>
    </p:spTree>
    <p:extLst>
      <p:ext uri="{BB962C8B-B14F-4D97-AF65-F5344CB8AC3E}">
        <p14:creationId xmlns:p14="http://schemas.microsoft.com/office/powerpoint/2010/main" val="1685914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stakeholder analysis table. This is the 3</a:t>
            </a:r>
            <a:r>
              <a:rPr lang="en-AU" baseline="30000" dirty="0"/>
              <a:t>rd</a:t>
            </a:r>
            <a:r>
              <a:rPr lang="en-AU" dirty="0"/>
              <a:t> template I am providing.</a:t>
            </a:r>
          </a:p>
          <a:p>
            <a:r>
              <a:rPr lang="en-AU" dirty="0"/>
              <a:t>To me this is a living document and for my own reference – or in a project it is a key CM artefact.</a:t>
            </a:r>
          </a:p>
          <a:p>
            <a:endParaRPr lang="en-AU" dirty="0"/>
          </a:p>
          <a:p>
            <a:r>
              <a:rPr lang="en-AU" dirty="0"/>
              <a:t>I like to track all sorts of things. Their role, the detail they need to be across, along with some of the RACI type detail. I even track things that help with rapport like their football team, key details for getting in contact, preferences. Things to help my relationships.</a:t>
            </a:r>
          </a:p>
          <a:p>
            <a:r>
              <a:rPr lang="en-AU" dirty="0"/>
              <a:t>Also, things that help me prepare for a meeting.</a:t>
            </a:r>
          </a:p>
          <a:p>
            <a:r>
              <a:rPr lang="en-AU" dirty="0"/>
              <a:t>Don’t just turn up to meetings with different stakeholders with the same plan and detail.  People differ. (Sue/ Nina example – expressive vs analytical)</a:t>
            </a:r>
          </a:p>
          <a:p>
            <a:r>
              <a:rPr lang="en-AU" dirty="0"/>
              <a:t>Go deep into data and you frustrate people, or too high level and you lose trust. Get to know people and show up with the detail to satisfy them.</a:t>
            </a:r>
          </a:p>
          <a:p>
            <a:endParaRPr lang="en-AU" dirty="0"/>
          </a:p>
          <a:p>
            <a:r>
              <a:rPr lang="en-AU" dirty="0"/>
              <a:t>After assessment, the next key area is ‘teach’.</a:t>
            </a:r>
          </a:p>
        </p:txBody>
      </p:sp>
      <p:sp>
        <p:nvSpPr>
          <p:cNvPr id="4" name="Slide Number Placeholder 3"/>
          <p:cNvSpPr>
            <a:spLocks noGrp="1"/>
          </p:cNvSpPr>
          <p:nvPr>
            <p:ph type="sldNum" sz="quarter" idx="5"/>
          </p:nvPr>
        </p:nvSpPr>
        <p:spPr/>
        <p:txBody>
          <a:bodyPr/>
          <a:lstStyle/>
          <a:p>
            <a:fld id="{2B71929F-525C-4D59-B393-6D9D5E50E8BA}" type="slidenum">
              <a:rPr lang="en-AU" smtClean="0"/>
              <a:t>31</a:t>
            </a:fld>
            <a:endParaRPr lang="en-AU"/>
          </a:p>
        </p:txBody>
      </p:sp>
    </p:spTree>
    <p:extLst>
      <p:ext uri="{BB962C8B-B14F-4D97-AF65-F5344CB8AC3E}">
        <p14:creationId xmlns:p14="http://schemas.microsoft.com/office/powerpoint/2010/main" val="1362714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often don’t realise that we play the role of educator or teacher at times.</a:t>
            </a:r>
          </a:p>
          <a:p>
            <a:r>
              <a:rPr lang="en-AU" dirty="0"/>
              <a:t>We may have that Change Agent hat on, advocating a new process, supporting learning of new tech etc.</a:t>
            </a:r>
          </a:p>
        </p:txBody>
      </p:sp>
      <p:sp>
        <p:nvSpPr>
          <p:cNvPr id="4" name="Slide Number Placeholder 3"/>
          <p:cNvSpPr>
            <a:spLocks noGrp="1"/>
          </p:cNvSpPr>
          <p:nvPr>
            <p:ph type="sldNum" sz="quarter" idx="5"/>
          </p:nvPr>
        </p:nvSpPr>
        <p:spPr/>
        <p:txBody>
          <a:bodyPr/>
          <a:lstStyle/>
          <a:p>
            <a:fld id="{2B71929F-525C-4D59-B393-6D9D5E50E8BA}" type="slidenum">
              <a:rPr lang="en-AU" smtClean="0"/>
              <a:t>32</a:t>
            </a:fld>
            <a:endParaRPr lang="en-AU"/>
          </a:p>
        </p:txBody>
      </p:sp>
    </p:spTree>
    <p:extLst>
      <p:ext uri="{BB962C8B-B14F-4D97-AF65-F5344CB8AC3E}">
        <p14:creationId xmlns:p14="http://schemas.microsoft.com/office/powerpoint/2010/main" val="1715050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Learning is a journey – and so are your relationships.</a:t>
            </a:r>
          </a:p>
          <a:p>
            <a:r>
              <a:rPr lang="en-AU" dirty="0"/>
              <a:t>In your role, at times you are teaching – about the goals/ objectives, company strategy, or concepts in your reports, data, what you present.</a:t>
            </a:r>
          </a:p>
          <a:p>
            <a:endParaRPr lang="en-AU" dirty="0"/>
          </a:p>
          <a:p>
            <a:r>
              <a:rPr lang="en-AU" dirty="0"/>
              <a:t>With your org relationships, are there things they need to learn?</a:t>
            </a:r>
          </a:p>
          <a:p>
            <a:r>
              <a:rPr lang="en-AU" dirty="0"/>
              <a:t>Again, this could be part of a project, a change or just in your role how you drive deeper understanding of your outputs.</a:t>
            </a:r>
          </a:p>
          <a:p>
            <a:r>
              <a:rPr lang="en-AU" dirty="0"/>
              <a:t>One of my favourite visuals is….</a:t>
            </a:r>
          </a:p>
        </p:txBody>
      </p:sp>
      <p:sp>
        <p:nvSpPr>
          <p:cNvPr id="4" name="Slide Number Placeholder 3"/>
          <p:cNvSpPr>
            <a:spLocks noGrp="1"/>
          </p:cNvSpPr>
          <p:nvPr>
            <p:ph type="sldNum" sz="quarter" idx="5"/>
          </p:nvPr>
        </p:nvSpPr>
        <p:spPr/>
        <p:txBody>
          <a:bodyPr/>
          <a:lstStyle/>
          <a:p>
            <a:fld id="{7A2630A3-9171-4CB9-8032-09D0AA30DCE5}" type="slidenum">
              <a:rPr lang="en-AU" smtClean="0"/>
              <a:t>33</a:t>
            </a:fld>
            <a:endParaRPr lang="en-AU"/>
          </a:p>
        </p:txBody>
      </p:sp>
    </p:spTree>
    <p:extLst>
      <p:ext uri="{BB962C8B-B14F-4D97-AF65-F5344CB8AC3E}">
        <p14:creationId xmlns:p14="http://schemas.microsoft.com/office/powerpoint/2010/main" val="3259330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Slide from an old role.’</a:t>
            </a:r>
          </a:p>
          <a:p>
            <a:r>
              <a:rPr lang="en-AU" dirty="0"/>
              <a:t>I love that this makes us think about the stages people go through, and that its not just one-off training.</a:t>
            </a:r>
          </a:p>
          <a:p>
            <a:r>
              <a:rPr lang="en-AU" dirty="0"/>
              <a:t>In a project, it’s not about a quick email – comm’s are drafted with a purpose – be it broad context or call to action.</a:t>
            </a:r>
          </a:p>
          <a:p>
            <a:r>
              <a:rPr lang="en-AU" dirty="0"/>
              <a:t>You can think of stages of learning like planting a seed vs deep formal training.</a:t>
            </a:r>
          </a:p>
          <a:p>
            <a:r>
              <a:rPr lang="en-AU" dirty="0"/>
              <a:t>And – what get’s often lost – longer term embedding. </a:t>
            </a:r>
          </a:p>
          <a:p>
            <a:r>
              <a:rPr lang="en-AU" dirty="0"/>
              <a:t>Just like how in my Office 365 projects, the detail is not ‘set and forget’, it can be similar to how you drive education and engage with people to take them through your data and content you produce in your role. Its ongoing – people can always enhance their knowledge and grow ongoing when they engage with you over time.</a:t>
            </a:r>
          </a:p>
          <a:p>
            <a:r>
              <a:rPr lang="en-AU" dirty="0"/>
              <a:t>Think about how you meet with people, and how you try to explain content. You are taking them on a learning journey, and at times its worth breaking down components and using  table of the things to understand to really connect with your data so they find it really valuable. This is a great way to evolve your role and how you engage with people.</a:t>
            </a:r>
          </a:p>
        </p:txBody>
      </p:sp>
      <p:sp>
        <p:nvSpPr>
          <p:cNvPr id="4" name="Slide Number Placeholder 3"/>
          <p:cNvSpPr>
            <a:spLocks noGrp="1"/>
          </p:cNvSpPr>
          <p:nvPr>
            <p:ph type="sldNum" sz="quarter" idx="10"/>
          </p:nvPr>
        </p:nvSpPr>
        <p:spPr/>
        <p:txBody>
          <a:bodyPr/>
          <a:lstStyle/>
          <a:p>
            <a:fld id="{54A98FE4-B53E-4D65-BBB0-039D3AA7B11F}" type="slidenum">
              <a:rPr lang="en-AU" smtClean="0"/>
              <a:t>34</a:t>
            </a:fld>
            <a:endParaRPr lang="en-AU"/>
          </a:p>
        </p:txBody>
      </p:sp>
    </p:spTree>
    <p:extLst>
      <p:ext uri="{BB962C8B-B14F-4D97-AF65-F5344CB8AC3E}">
        <p14:creationId xmlns:p14="http://schemas.microsoft.com/office/powerpoint/2010/main" val="38321053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rgbClr val="00335B"/>
                </a:solidFill>
              </a:rPr>
              <a:t>The 4</a:t>
            </a:r>
            <a:r>
              <a:rPr lang="en-AU" sz="1200" b="0" baseline="30000" dirty="0">
                <a:solidFill>
                  <a:srgbClr val="00335B"/>
                </a:solidFill>
              </a:rPr>
              <a:t>th</a:t>
            </a:r>
            <a:r>
              <a:rPr lang="en-AU" sz="1200" b="0" dirty="0">
                <a:solidFill>
                  <a:srgbClr val="00335B"/>
                </a:solidFill>
              </a:rPr>
              <a:t> template.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rgbClr val="0033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rgbClr val="00335B"/>
                </a:solidFill>
              </a:rPr>
              <a:t>This learning Plan outlines high level learning needs, audience groups and defines the level of detail for these people. You can also use a table like this to make about further information in a separate Learning Needs Analysis across areas of the business.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rgbClr val="00335B"/>
                </a:solidFill>
              </a:rPr>
              <a:t>Maybe some areas understand the detail to a point but you get a feel for some confusion. Make your own log, or share with them some key areas you want to walk them through to support deeper understanding.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rgbClr val="00335B"/>
                </a:solidFill>
              </a:rPr>
              <a:t>I personally don’t share this, it is a reference so I keep track of where I could do more work with people. At times I combine into the stakeholder template.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rgbClr val="0033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rgbClr val="00335B"/>
                </a:solidFill>
              </a:rPr>
              <a:t>You don’t need to take on all of these template, and your organisation may already have processes for projects and change. Ponder what could supplement what you do.</a:t>
            </a:r>
          </a:p>
          <a:p>
            <a:endParaRPr lang="en-AU" dirty="0"/>
          </a:p>
        </p:txBody>
      </p:sp>
      <p:sp>
        <p:nvSpPr>
          <p:cNvPr id="4" name="Slide Number Placeholder 3"/>
          <p:cNvSpPr>
            <a:spLocks noGrp="1"/>
          </p:cNvSpPr>
          <p:nvPr>
            <p:ph type="sldNum" sz="quarter" idx="5"/>
          </p:nvPr>
        </p:nvSpPr>
        <p:spPr/>
        <p:txBody>
          <a:bodyPr/>
          <a:lstStyle/>
          <a:p>
            <a:fld id="{7A2630A3-9171-4CB9-8032-09D0AA30DCE5}" type="slidenum">
              <a:rPr lang="en-AU" smtClean="0"/>
              <a:t>35</a:t>
            </a:fld>
            <a:endParaRPr lang="en-AU"/>
          </a:p>
        </p:txBody>
      </p:sp>
    </p:spTree>
    <p:extLst>
      <p:ext uri="{BB962C8B-B14F-4D97-AF65-F5344CB8AC3E}">
        <p14:creationId xmlns:p14="http://schemas.microsoft.com/office/powerpoint/2010/main" val="2959909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Phew! </a:t>
            </a:r>
            <a:r>
              <a:rPr lang="en-AU" b="1" dirty="0"/>
              <a:t>[time check]</a:t>
            </a:r>
          </a:p>
          <a:p>
            <a:r>
              <a:rPr lang="en-AU" dirty="0"/>
              <a:t>That was a lot to take in.</a:t>
            </a:r>
          </a:p>
          <a:p>
            <a:r>
              <a:rPr lang="en-AU" dirty="0"/>
              <a:t>Try not to over complicate it, break it down for people, and yourself. </a:t>
            </a:r>
          </a:p>
          <a:p>
            <a:endParaRPr lang="en-AU" dirty="0"/>
          </a:p>
          <a:p>
            <a:r>
              <a:rPr lang="en-AU" dirty="0"/>
              <a:t>Consider - What is the point of what you do, what do you want people to know</a:t>
            </a:r>
          </a:p>
          <a:p>
            <a:r>
              <a:rPr lang="en-AU" dirty="0"/>
              <a:t>What is the value-add to the business</a:t>
            </a:r>
          </a:p>
          <a:p>
            <a:endParaRPr lang="en-AU" dirty="0"/>
          </a:p>
          <a:p>
            <a:r>
              <a:rPr lang="en-AU" dirty="0"/>
              <a:t>Always think it through and grow your relationships while growing your own role and skills.</a:t>
            </a:r>
          </a:p>
          <a:p>
            <a:endParaRPr lang="en-AU" dirty="0"/>
          </a:p>
          <a:p>
            <a:r>
              <a:rPr lang="en-AU" dirty="0"/>
              <a:t>Take your questions to the portal. And thanks for attending and taking some time to consider these ideas!</a:t>
            </a:r>
          </a:p>
        </p:txBody>
      </p:sp>
      <p:sp>
        <p:nvSpPr>
          <p:cNvPr id="4" name="Slide Number Placeholder 3"/>
          <p:cNvSpPr>
            <a:spLocks noGrp="1"/>
          </p:cNvSpPr>
          <p:nvPr>
            <p:ph type="sldNum" sz="quarter" idx="5"/>
          </p:nvPr>
        </p:nvSpPr>
        <p:spPr/>
        <p:txBody>
          <a:bodyPr/>
          <a:lstStyle/>
          <a:p>
            <a:fld id="{2B71929F-525C-4D59-B393-6D9D5E50E8BA}" type="slidenum">
              <a:rPr lang="en-AU" smtClean="0"/>
              <a:t>36</a:t>
            </a:fld>
            <a:endParaRPr lang="en-AU"/>
          </a:p>
        </p:txBody>
      </p:sp>
    </p:spTree>
    <p:extLst>
      <p:ext uri="{BB962C8B-B14F-4D97-AF65-F5344CB8AC3E}">
        <p14:creationId xmlns:p14="http://schemas.microsoft.com/office/powerpoint/2010/main" val="2148740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37</a:t>
            </a:fld>
            <a:endParaRPr lang="en-AU"/>
          </a:p>
        </p:txBody>
      </p:sp>
    </p:spTree>
    <p:extLst>
      <p:ext uri="{BB962C8B-B14F-4D97-AF65-F5344CB8AC3E}">
        <p14:creationId xmlns:p14="http://schemas.microsoft.com/office/powerpoint/2010/main" val="8151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While you may be aware of what CM is, and how it can help drive project or success with changes in an organisation, today I want to briefly show you some of the variation between models and theories to help you think about how it fits into your role or can support your business relationships.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For many of us, relationships are key to the success of our role. </a:t>
            </a:r>
          </a:p>
          <a:p>
            <a:endParaRPr lang="en-AU" dirty="0"/>
          </a:p>
          <a:p>
            <a:r>
              <a:rPr lang="en-AU" dirty="0"/>
              <a:t>We will briefly explore some of the psych theory crucial to CM, some key models and then with this the Learning Pit. All of this I feel can really help you understand more about people, their experience through change – be it a specific project or ongoing work. </a:t>
            </a:r>
          </a:p>
          <a:p>
            <a:r>
              <a:rPr lang="en-AU" dirty="0"/>
              <a:t>I will talk about your role as a change agent in this and then present some templates I use as part of my own work that I feel could be really useful for a more structure approach to your own work and evolving your relationships.</a:t>
            </a:r>
          </a:p>
          <a:p>
            <a:r>
              <a:rPr lang="en-AU" dirty="0"/>
              <a:t>These templates will be provided to you after the session.</a:t>
            </a:r>
          </a:p>
          <a:p>
            <a:endParaRPr lang="en-AU" dirty="0"/>
          </a:p>
          <a:p>
            <a:r>
              <a:rPr lang="en-AU" dirty="0"/>
              <a:t>Let’s do this!</a:t>
            </a:r>
          </a:p>
        </p:txBody>
      </p:sp>
      <p:sp>
        <p:nvSpPr>
          <p:cNvPr id="4" name="Slide Number Placeholder 3"/>
          <p:cNvSpPr>
            <a:spLocks noGrp="1"/>
          </p:cNvSpPr>
          <p:nvPr>
            <p:ph type="sldNum" sz="quarter" idx="5"/>
          </p:nvPr>
        </p:nvSpPr>
        <p:spPr/>
        <p:txBody>
          <a:bodyPr/>
          <a:lstStyle/>
          <a:p>
            <a:fld id="{2B71929F-525C-4D59-B393-6D9D5E50E8BA}" type="slidenum">
              <a:rPr lang="en-AU" smtClean="0"/>
              <a:t>4</a:t>
            </a:fld>
            <a:endParaRPr lang="en-AU"/>
          </a:p>
        </p:txBody>
      </p:sp>
    </p:spTree>
    <p:extLst>
      <p:ext uri="{BB962C8B-B14F-4D97-AF65-F5344CB8AC3E}">
        <p14:creationId xmlns:p14="http://schemas.microsoft.com/office/powerpoint/2010/main" val="225778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Firstly, change theory vs change models. What am I talking about!</a:t>
            </a:r>
          </a:p>
          <a:p>
            <a:r>
              <a:rPr lang="en-AU" dirty="0"/>
              <a:t>And why is this relevant.</a:t>
            </a:r>
          </a:p>
          <a:p>
            <a:endParaRPr lang="en-AU" dirty="0"/>
          </a:p>
          <a:p>
            <a:r>
              <a:rPr lang="en-AU" dirty="0"/>
              <a:t>In the space of CM, there are many </a:t>
            </a:r>
            <a:r>
              <a:rPr lang="en-AU" dirty="0" err="1"/>
              <a:t>thoeries</a:t>
            </a:r>
            <a:r>
              <a:rPr lang="en-AU" dirty="0"/>
              <a:t>. A few I reference or leverage in my role are…</a:t>
            </a:r>
          </a:p>
          <a:p>
            <a:endParaRPr lang="en-AU" dirty="0"/>
          </a:p>
          <a:p>
            <a:r>
              <a:rPr lang="en-AU" dirty="0"/>
              <a:t>In additional to the psych theory, are models or frameworks build for the structure around guiding people or implementing change.</a:t>
            </a:r>
          </a:p>
          <a:p>
            <a:r>
              <a:rPr lang="en-AU" dirty="0"/>
              <a:t>Some key stand out models are….</a:t>
            </a:r>
          </a:p>
          <a:p>
            <a:endParaRPr lang="en-AU" dirty="0"/>
          </a:p>
          <a:p>
            <a:r>
              <a:rPr lang="en-AU" dirty="0"/>
              <a:t>Let's review these.</a:t>
            </a:r>
          </a:p>
        </p:txBody>
      </p:sp>
      <p:sp>
        <p:nvSpPr>
          <p:cNvPr id="4" name="Slide Number Placeholder 3"/>
          <p:cNvSpPr>
            <a:spLocks noGrp="1"/>
          </p:cNvSpPr>
          <p:nvPr>
            <p:ph type="sldNum" sz="quarter" idx="5"/>
          </p:nvPr>
        </p:nvSpPr>
        <p:spPr/>
        <p:txBody>
          <a:bodyPr/>
          <a:lstStyle/>
          <a:p>
            <a:fld id="{2B71929F-525C-4D59-B393-6D9D5E50E8BA}" type="slidenum">
              <a:rPr lang="en-AU" smtClean="0"/>
              <a:t>5</a:t>
            </a:fld>
            <a:endParaRPr lang="en-AU"/>
          </a:p>
        </p:txBody>
      </p:sp>
    </p:spTree>
    <p:extLst>
      <p:ext uri="{BB962C8B-B14F-4D97-AF65-F5344CB8AC3E}">
        <p14:creationId xmlns:p14="http://schemas.microsoft.com/office/powerpoint/2010/main" val="411912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Let’s take a look at some of the more psychological theory utilised in change management.</a:t>
            </a:r>
          </a:p>
          <a:p>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6</a:t>
            </a:fld>
            <a:endParaRPr lang="en-AU"/>
          </a:p>
        </p:txBody>
      </p:sp>
    </p:spTree>
    <p:extLst>
      <p:ext uri="{BB962C8B-B14F-4D97-AF65-F5344CB8AC3E}">
        <p14:creationId xmlns:p14="http://schemas.microsoft.com/office/powerpoint/2010/main" val="421912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psychological </a:t>
            </a:r>
            <a:r>
              <a:rPr lang="en-AU" dirty="0" err="1"/>
              <a:t>thoeries</a:t>
            </a:r>
            <a:r>
              <a:rPr lang="en-AU" dirty="0"/>
              <a:t> help you consider the journey of people when they go through change in the organisation.</a:t>
            </a:r>
          </a:p>
          <a:p>
            <a:endParaRPr lang="en-AU" dirty="0"/>
          </a:p>
          <a:p>
            <a:r>
              <a:rPr lang="en-AU" dirty="0"/>
              <a:t>Bridges Transition Theory proposes that for successful change to occur, employees must be brought on a journey guided through three stages of transition (as you can see in the image)</a:t>
            </a:r>
          </a:p>
          <a:p>
            <a:r>
              <a:rPr lang="en-AU" dirty="0"/>
              <a:t>The model focuses on guiding employees through the reactions and emotions they will face when dealing with change.</a:t>
            </a:r>
          </a:p>
          <a:p>
            <a:endParaRPr lang="en-AU" dirty="0"/>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Strong also in academia</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Shows employees go through a psychological journey with transitions</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To drive successful business change, we need to take people through that journey</a:t>
            </a:r>
            <a:endParaRPr lang="en-AU" sz="1800" dirty="0">
              <a:effectLst/>
              <a:latin typeface="Calibri" panose="020F0502020204030204" pitchFamily="34" charset="0"/>
            </a:endParaRPr>
          </a:p>
          <a:p>
            <a:pPr marL="0" marR="0" lvl="0" indent="0" algn="l" defTabSz="914400" rtl="0" eaLnBrk="1" fontAlgn="ctr" latinLnBrk="0" hangingPunct="1">
              <a:lnSpc>
                <a:spcPct val="100000"/>
              </a:lnSpc>
              <a:spcBef>
                <a:spcPts val="1000"/>
              </a:spcBef>
              <a:spcAft>
                <a:spcPts val="0"/>
              </a:spcAft>
              <a:buClrTx/>
              <a:buSzTx/>
              <a:buFont typeface="Arial" panose="020B0604020202020204" pitchFamily="34" charset="0"/>
              <a:buChar char="•"/>
              <a:tabLst/>
              <a:defRPr/>
            </a:pPr>
            <a:r>
              <a:rPr lang="en-AU" sz="1800" dirty="0">
                <a:solidFill>
                  <a:srgbClr val="000000"/>
                </a:solidFill>
                <a:effectLst/>
                <a:latin typeface="Calibri" panose="020F0502020204030204" pitchFamily="34" charset="0"/>
              </a:rPr>
              <a:t>This can be simple yet powerful, however it is not a model used for analysis</a:t>
            </a:r>
          </a:p>
          <a:p>
            <a:pPr marL="0" marR="0" lvl="0" indent="0" algn="l" defTabSz="914400" rtl="0" eaLnBrk="1" fontAlgn="ctr" latinLnBrk="0" hangingPunct="1">
              <a:lnSpc>
                <a:spcPct val="100000"/>
              </a:lnSpc>
              <a:spcBef>
                <a:spcPts val="1000"/>
              </a:spcBef>
              <a:spcAft>
                <a:spcPts val="0"/>
              </a:spcAft>
              <a:buClrTx/>
              <a:buSzTx/>
              <a:buFont typeface="Arial" panose="020B0604020202020204" pitchFamily="34" charset="0"/>
              <a:buChar char="•"/>
              <a:tabLst/>
              <a:defRPr/>
            </a:pPr>
            <a:endParaRPr lang="en-AU" sz="1800" dirty="0">
              <a:solidFill>
                <a:srgbClr val="000000"/>
              </a:solidFill>
              <a:effectLst/>
              <a:latin typeface="Calibri" panose="020F0502020204030204" pitchFamily="34" charset="0"/>
            </a:endParaRPr>
          </a:p>
          <a:p>
            <a:pPr marL="0" marR="0" lvl="0" indent="0" algn="l" defTabSz="914400" rtl="0" eaLnBrk="1" fontAlgn="ctr" latinLnBrk="0" hangingPunct="1">
              <a:lnSpc>
                <a:spcPct val="100000"/>
              </a:lnSpc>
              <a:spcBef>
                <a:spcPts val="1000"/>
              </a:spcBef>
              <a:spcAft>
                <a:spcPts val="0"/>
              </a:spcAft>
              <a:buClrTx/>
              <a:buSzTx/>
              <a:buFont typeface="Arial" panose="020B0604020202020204" pitchFamily="34" charset="0"/>
              <a:buChar char="•"/>
              <a:tabLst/>
              <a:defRPr/>
            </a:pPr>
            <a:r>
              <a:rPr lang="en-AU" sz="1800" dirty="0">
                <a:solidFill>
                  <a:srgbClr val="000000"/>
                </a:solidFill>
                <a:effectLst/>
                <a:latin typeface="Calibri" panose="020F0502020204030204" pitchFamily="34" charset="0"/>
              </a:rPr>
              <a:t>The focus here is on humans, and feelings. </a:t>
            </a:r>
          </a:p>
          <a:p>
            <a:pPr marL="0" marR="0" lvl="0" indent="0" algn="l" defTabSz="914400" rtl="0" eaLnBrk="1" fontAlgn="ctr" latinLnBrk="0" hangingPunct="1">
              <a:lnSpc>
                <a:spcPct val="100000"/>
              </a:lnSpc>
              <a:spcBef>
                <a:spcPts val="1000"/>
              </a:spcBef>
              <a:spcAft>
                <a:spcPts val="0"/>
              </a:spcAft>
              <a:buClrTx/>
              <a:buSzTx/>
              <a:buFont typeface="Arial" panose="020B0604020202020204" pitchFamily="34" charset="0"/>
              <a:buChar char="•"/>
              <a:tabLst/>
              <a:defRPr/>
            </a:pPr>
            <a:r>
              <a:rPr lang="en-AU" sz="1800" dirty="0">
                <a:solidFill>
                  <a:srgbClr val="000000"/>
                </a:solidFill>
                <a:effectLst/>
                <a:latin typeface="Calibri" panose="020F0502020204030204" pitchFamily="34" charset="0"/>
              </a:rPr>
              <a:t>Remember CM is very much about people, so it is useful to review these theories as a reminder of how people react or are impacted, especially if your role is very black and white, data driven etc.</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endParaRPr lang="en-AU" sz="1800" dirty="0">
              <a:effectLst/>
              <a:latin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7</a:t>
            </a:fld>
            <a:endParaRPr lang="en-AU"/>
          </a:p>
        </p:txBody>
      </p:sp>
    </p:spTree>
    <p:extLst>
      <p:ext uri="{BB962C8B-B14F-4D97-AF65-F5344CB8AC3E}">
        <p14:creationId xmlns:p14="http://schemas.microsoft.com/office/powerpoint/2010/main" val="203087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Another psychological theory is the K-R CC</a:t>
            </a:r>
          </a:p>
          <a:p>
            <a:r>
              <a:rPr lang="en-AU" dirty="0"/>
              <a:t>This model allows you to focus on and deal with the emotional responses to change.</a:t>
            </a:r>
          </a:p>
          <a:p>
            <a:r>
              <a:rPr lang="en-AU" dirty="0"/>
              <a:t>Based on 5 stages of grief that Elisabeth Kubler-Ross describes in her book – On Death &amp; Dying.</a:t>
            </a:r>
          </a:p>
          <a:p>
            <a:endParaRPr lang="en-AU" dirty="0"/>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Her research with death and dying helped show that major transitions in workplaces can follow a similar pattern and be deep psychological journeys for people.</a:t>
            </a:r>
            <a:endParaRPr lang="en-AU" sz="1800" dirty="0">
              <a:effectLst/>
              <a:latin typeface="Calibri" panose="020F0502020204030204" pitchFamily="34" charset="0"/>
            </a:endParaRPr>
          </a:p>
          <a:p>
            <a:pPr marL="0" marR="0" lvl="0" indent="0" algn="l" defTabSz="914400" rtl="0" eaLnBrk="1" fontAlgn="ctr" latinLnBrk="0" hangingPunct="1">
              <a:lnSpc>
                <a:spcPct val="100000"/>
              </a:lnSpc>
              <a:spcBef>
                <a:spcPts val="1000"/>
              </a:spcBef>
              <a:spcAft>
                <a:spcPts val="0"/>
              </a:spcAft>
              <a:buClrTx/>
              <a:buSzTx/>
              <a:buFont typeface="Arial" panose="020B0604020202020204" pitchFamily="34" charset="0"/>
              <a:buChar char="•"/>
              <a:tabLst/>
              <a:defRPr/>
            </a:pPr>
            <a:r>
              <a:rPr lang="en-AU" sz="1800" dirty="0">
                <a:solidFill>
                  <a:srgbClr val="000000"/>
                </a:solidFill>
                <a:effectLst/>
                <a:latin typeface="Calibri" panose="020F0502020204030204" pitchFamily="34" charset="0"/>
              </a:rPr>
              <a:t>When you go through something major you may notice you may go through a journey and this process, and remember people don't go through the model at the same time or in same order</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This has been around for a really long time but still very relevant</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Anticipates stress and resistance problems in advance</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With a focus on supporting employees</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With this theory - Needs to be supplemented with another approach with technical side of change, a model to structure the activities and program of work</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Focuses on </a:t>
            </a:r>
            <a:r>
              <a:rPr lang="en-AU" sz="1800" dirty="0" err="1">
                <a:solidFill>
                  <a:srgbClr val="000000"/>
                </a:solidFill>
                <a:effectLst/>
                <a:latin typeface="Calibri" panose="020F0502020204030204" pitchFamily="34" charset="0"/>
              </a:rPr>
              <a:t>indiv</a:t>
            </a:r>
            <a:r>
              <a:rPr lang="en-AU" sz="1800" dirty="0">
                <a:solidFill>
                  <a:srgbClr val="000000"/>
                </a:solidFill>
                <a:effectLst/>
                <a:latin typeface="Calibri" panose="020F0502020204030204" pitchFamily="34" charset="0"/>
              </a:rPr>
              <a:t> not collective journey</a:t>
            </a:r>
            <a:endParaRPr lang="en-AU" sz="1800" dirty="0">
              <a:effectLst/>
              <a:latin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8</a:t>
            </a:fld>
            <a:endParaRPr lang="en-AU"/>
          </a:p>
        </p:txBody>
      </p:sp>
    </p:spTree>
    <p:extLst>
      <p:ext uri="{BB962C8B-B14F-4D97-AF65-F5344CB8AC3E}">
        <p14:creationId xmlns:p14="http://schemas.microsoft.com/office/powerpoint/2010/main" val="53786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Similar to Kubler- Ross, Satir analysed the journey people go through except it applies the progression through the 5 stages of grief to a general model of performance during change – helping predict and track the effect of change on overall performance.</a:t>
            </a:r>
          </a:p>
          <a:p>
            <a:r>
              <a:rPr lang="en-AU" dirty="0"/>
              <a:t>Five stages: Late status quo, resistance, chaos, integration, new status quo</a:t>
            </a:r>
            <a:br>
              <a:rPr lang="en-AU" dirty="0"/>
            </a:br>
            <a:endParaRPr lang="en-AU" dirty="0"/>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Built off the Kubler-Ross, took a more clinical view</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What does the emotional process mean in terms of productivity</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Different curve but has similarities</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It illustrates that managing change needs to have less of a productivity drop as a goal</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Calls our the productivity dip - the dotted line</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Simplified K-R, emotional journey but focus on reducing the dip and minimising productivity loss with good CM</a:t>
            </a:r>
            <a:endParaRPr lang="en-AU" sz="1800" dirty="0">
              <a:effectLst/>
              <a:latin typeface="Calibri" panose="020F0502020204030204" pitchFamily="34" charset="0"/>
            </a:endParaRPr>
          </a:p>
          <a:p>
            <a:pPr rtl="0" fontAlgn="ctr">
              <a:spcBef>
                <a:spcPts val="1000"/>
              </a:spcBef>
              <a:spcAft>
                <a:spcPts val="0"/>
              </a:spcAft>
              <a:buFont typeface="Arial" panose="020B0604020202020204" pitchFamily="34" charset="0"/>
              <a:buChar char="•"/>
            </a:pPr>
            <a:r>
              <a:rPr lang="en-AU" sz="1800" dirty="0">
                <a:solidFill>
                  <a:srgbClr val="000000"/>
                </a:solidFill>
                <a:effectLst/>
                <a:latin typeface="Calibri" panose="020F0502020204030204" pitchFamily="34" charset="0"/>
              </a:rPr>
              <a:t>However again is a theory, but doesn't show detail on how to manage employees through the process</a:t>
            </a:r>
            <a:endParaRPr lang="en-AU" sz="1800" dirty="0">
              <a:effectLst/>
              <a:latin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2B71929F-525C-4D59-B393-6D9D5E50E8BA}" type="slidenum">
              <a:rPr lang="en-AU" smtClean="0"/>
              <a:t>9</a:t>
            </a:fld>
            <a:endParaRPr lang="en-AU"/>
          </a:p>
        </p:txBody>
      </p:sp>
    </p:spTree>
    <p:extLst>
      <p:ext uri="{BB962C8B-B14F-4D97-AF65-F5344CB8AC3E}">
        <p14:creationId xmlns:p14="http://schemas.microsoft.com/office/powerpoint/2010/main" val="182040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9B54-075D-4D37-AEA1-78E24BE8B7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B9C23DB-517F-4D40-9B4B-74757DABD938}"/>
              </a:ext>
            </a:extLst>
          </p:cNvPr>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A81B32C-15EC-4ECD-95ED-9AF56CFB1DC4}"/>
              </a:ext>
            </a:extLst>
          </p:cNvPr>
          <p:cNvSpPr>
            <a:spLocks noGrp="1"/>
          </p:cNvSpPr>
          <p:nvPr>
            <p:ph type="dt" sz="half" idx="10"/>
          </p:nvPr>
        </p:nvSpPr>
        <p:spPr/>
        <p:txBody>
          <a:bodyPr/>
          <a:lstStyle/>
          <a:p>
            <a:fld id="{218E15E5-EE2E-4C7B-A7E3-3CF0A7BE3DB5}" type="datetimeFigureOut">
              <a:rPr lang="en-AU" smtClean="0"/>
              <a:t>12/05/2022</a:t>
            </a:fld>
            <a:endParaRPr lang="en-AU"/>
          </a:p>
        </p:txBody>
      </p:sp>
      <p:sp>
        <p:nvSpPr>
          <p:cNvPr id="5" name="Footer Placeholder 4">
            <a:extLst>
              <a:ext uri="{FF2B5EF4-FFF2-40B4-BE49-F238E27FC236}">
                <a16:creationId xmlns:a16="http://schemas.microsoft.com/office/drawing/2014/main" id="{B378C23C-6996-4540-BCC1-09D169FEC2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603C4DA-8A23-4EB5-B47D-5515FEA26E08}"/>
              </a:ext>
            </a:extLst>
          </p:cNvPr>
          <p:cNvSpPr>
            <a:spLocks noGrp="1"/>
          </p:cNvSpPr>
          <p:nvPr>
            <p:ph type="sldNum" sz="quarter" idx="12"/>
          </p:nvPr>
        </p:nvSpPr>
        <p:spPr/>
        <p:txBody>
          <a:bodyPr/>
          <a:lstStyle/>
          <a:p>
            <a:fld id="{DBBB3FC5-6385-42AF-A18D-B2004F3ABE32}" type="slidenum">
              <a:rPr lang="en-AU" smtClean="0"/>
              <a:t>‹#›</a:t>
            </a:fld>
            <a:endParaRPr lang="en-AU"/>
          </a:p>
        </p:txBody>
      </p:sp>
    </p:spTree>
    <p:extLst>
      <p:ext uri="{BB962C8B-B14F-4D97-AF65-F5344CB8AC3E}">
        <p14:creationId xmlns:p14="http://schemas.microsoft.com/office/powerpoint/2010/main" val="41780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8988-ED8F-410E-B394-256B3178318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ED24D39-DC78-470E-B135-F82F17CF32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A390B1F-F9B3-4BB4-A224-69F2A4A63D0B}"/>
              </a:ext>
            </a:extLst>
          </p:cNvPr>
          <p:cNvSpPr>
            <a:spLocks noGrp="1"/>
          </p:cNvSpPr>
          <p:nvPr>
            <p:ph type="dt" sz="half" idx="10"/>
          </p:nvPr>
        </p:nvSpPr>
        <p:spPr/>
        <p:txBody>
          <a:bodyPr/>
          <a:lstStyle/>
          <a:p>
            <a:fld id="{218E15E5-EE2E-4C7B-A7E3-3CF0A7BE3DB5}" type="datetimeFigureOut">
              <a:rPr lang="en-AU" smtClean="0"/>
              <a:t>12/05/2022</a:t>
            </a:fld>
            <a:endParaRPr lang="en-AU"/>
          </a:p>
        </p:txBody>
      </p:sp>
      <p:sp>
        <p:nvSpPr>
          <p:cNvPr id="5" name="Footer Placeholder 4">
            <a:extLst>
              <a:ext uri="{FF2B5EF4-FFF2-40B4-BE49-F238E27FC236}">
                <a16:creationId xmlns:a16="http://schemas.microsoft.com/office/drawing/2014/main" id="{746E22D2-CE74-409A-8C00-D21116DC0B0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DA53D14-BF5E-40B4-8476-43A125A08E15}"/>
              </a:ext>
            </a:extLst>
          </p:cNvPr>
          <p:cNvSpPr>
            <a:spLocks noGrp="1"/>
          </p:cNvSpPr>
          <p:nvPr>
            <p:ph type="sldNum" sz="quarter" idx="12"/>
          </p:nvPr>
        </p:nvSpPr>
        <p:spPr/>
        <p:txBody>
          <a:bodyPr/>
          <a:lstStyle/>
          <a:p>
            <a:fld id="{DBBB3FC5-6385-42AF-A18D-B2004F3ABE32}" type="slidenum">
              <a:rPr lang="en-AU" smtClean="0"/>
              <a:t>‹#›</a:t>
            </a:fld>
            <a:endParaRPr lang="en-AU"/>
          </a:p>
        </p:txBody>
      </p:sp>
    </p:spTree>
    <p:extLst>
      <p:ext uri="{BB962C8B-B14F-4D97-AF65-F5344CB8AC3E}">
        <p14:creationId xmlns:p14="http://schemas.microsoft.com/office/powerpoint/2010/main" val="398234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ED74C1-2DB8-4C24-B552-5EA1A43CF7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C36FE56-E675-490D-8E68-811D17E38D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476FECC-FF0B-41BE-B61F-657FBEA57336}"/>
              </a:ext>
            </a:extLst>
          </p:cNvPr>
          <p:cNvSpPr>
            <a:spLocks noGrp="1"/>
          </p:cNvSpPr>
          <p:nvPr>
            <p:ph type="dt" sz="half" idx="10"/>
          </p:nvPr>
        </p:nvSpPr>
        <p:spPr/>
        <p:txBody>
          <a:bodyPr/>
          <a:lstStyle/>
          <a:p>
            <a:fld id="{218E15E5-EE2E-4C7B-A7E3-3CF0A7BE3DB5}" type="datetimeFigureOut">
              <a:rPr lang="en-AU" smtClean="0"/>
              <a:t>12/05/2022</a:t>
            </a:fld>
            <a:endParaRPr lang="en-AU"/>
          </a:p>
        </p:txBody>
      </p:sp>
      <p:sp>
        <p:nvSpPr>
          <p:cNvPr id="5" name="Footer Placeholder 4">
            <a:extLst>
              <a:ext uri="{FF2B5EF4-FFF2-40B4-BE49-F238E27FC236}">
                <a16:creationId xmlns:a16="http://schemas.microsoft.com/office/drawing/2014/main" id="{B426D856-74C9-43FD-B396-A31B52B136F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0459D3-223C-4CF8-B26B-63770AE7EC0D}"/>
              </a:ext>
            </a:extLst>
          </p:cNvPr>
          <p:cNvSpPr>
            <a:spLocks noGrp="1"/>
          </p:cNvSpPr>
          <p:nvPr>
            <p:ph type="sldNum" sz="quarter" idx="12"/>
          </p:nvPr>
        </p:nvSpPr>
        <p:spPr/>
        <p:txBody>
          <a:bodyPr/>
          <a:lstStyle/>
          <a:p>
            <a:fld id="{DBBB3FC5-6385-42AF-A18D-B2004F3ABE32}" type="slidenum">
              <a:rPr lang="en-AU" smtClean="0"/>
              <a:t>‹#›</a:t>
            </a:fld>
            <a:endParaRPr lang="en-AU"/>
          </a:p>
        </p:txBody>
      </p:sp>
    </p:spTree>
    <p:extLst>
      <p:ext uri="{BB962C8B-B14F-4D97-AF65-F5344CB8AC3E}">
        <p14:creationId xmlns:p14="http://schemas.microsoft.com/office/powerpoint/2010/main" val="387348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749E9-D75E-40C1-A0E0-12B29CE0AE6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347438F-8513-4AD0-BE9B-92003AB093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B48B077-A68E-4C3E-AD94-C66A309144DB}"/>
              </a:ext>
            </a:extLst>
          </p:cNvPr>
          <p:cNvSpPr>
            <a:spLocks noGrp="1"/>
          </p:cNvSpPr>
          <p:nvPr>
            <p:ph type="dt" sz="half" idx="10"/>
          </p:nvPr>
        </p:nvSpPr>
        <p:spPr/>
        <p:txBody>
          <a:bodyPr/>
          <a:lstStyle/>
          <a:p>
            <a:fld id="{218E15E5-EE2E-4C7B-A7E3-3CF0A7BE3DB5}" type="datetimeFigureOut">
              <a:rPr lang="en-AU" smtClean="0"/>
              <a:t>12/05/2022</a:t>
            </a:fld>
            <a:endParaRPr lang="en-AU"/>
          </a:p>
        </p:txBody>
      </p:sp>
      <p:sp>
        <p:nvSpPr>
          <p:cNvPr id="5" name="Footer Placeholder 4">
            <a:extLst>
              <a:ext uri="{FF2B5EF4-FFF2-40B4-BE49-F238E27FC236}">
                <a16:creationId xmlns:a16="http://schemas.microsoft.com/office/drawing/2014/main" id="{1F42A36A-0B7E-429D-988F-60A0EB60CF9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CE4FF93-D7C3-46F5-BE85-85C5E5D976AE}"/>
              </a:ext>
            </a:extLst>
          </p:cNvPr>
          <p:cNvSpPr>
            <a:spLocks noGrp="1"/>
          </p:cNvSpPr>
          <p:nvPr>
            <p:ph type="sldNum" sz="quarter" idx="12"/>
          </p:nvPr>
        </p:nvSpPr>
        <p:spPr/>
        <p:txBody>
          <a:bodyPr/>
          <a:lstStyle/>
          <a:p>
            <a:fld id="{DBBB3FC5-6385-42AF-A18D-B2004F3ABE32}" type="slidenum">
              <a:rPr lang="en-AU" smtClean="0"/>
              <a:t>‹#›</a:t>
            </a:fld>
            <a:endParaRPr lang="en-AU"/>
          </a:p>
        </p:txBody>
      </p:sp>
    </p:spTree>
    <p:extLst>
      <p:ext uri="{BB962C8B-B14F-4D97-AF65-F5344CB8AC3E}">
        <p14:creationId xmlns:p14="http://schemas.microsoft.com/office/powerpoint/2010/main" val="109684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D32E-A639-434A-B705-57EE1D38DA95}"/>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266E03E-AE59-4FBE-9A71-0362C73F74F0}"/>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9F0B6F-7A1A-415F-A3F9-7589981CF2C2}"/>
              </a:ext>
            </a:extLst>
          </p:cNvPr>
          <p:cNvSpPr>
            <a:spLocks noGrp="1"/>
          </p:cNvSpPr>
          <p:nvPr>
            <p:ph type="dt" sz="half" idx="10"/>
          </p:nvPr>
        </p:nvSpPr>
        <p:spPr/>
        <p:txBody>
          <a:bodyPr/>
          <a:lstStyle/>
          <a:p>
            <a:fld id="{218E15E5-EE2E-4C7B-A7E3-3CF0A7BE3DB5}" type="datetimeFigureOut">
              <a:rPr lang="en-AU" smtClean="0"/>
              <a:t>12/05/2022</a:t>
            </a:fld>
            <a:endParaRPr lang="en-AU"/>
          </a:p>
        </p:txBody>
      </p:sp>
      <p:sp>
        <p:nvSpPr>
          <p:cNvPr id="5" name="Footer Placeholder 4">
            <a:extLst>
              <a:ext uri="{FF2B5EF4-FFF2-40B4-BE49-F238E27FC236}">
                <a16:creationId xmlns:a16="http://schemas.microsoft.com/office/drawing/2014/main" id="{6683B1AE-48DA-4AD9-958C-407EC26F48E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809EBBF-CDD4-4723-A01B-95A6E56703E0}"/>
              </a:ext>
            </a:extLst>
          </p:cNvPr>
          <p:cNvSpPr>
            <a:spLocks noGrp="1"/>
          </p:cNvSpPr>
          <p:nvPr>
            <p:ph type="sldNum" sz="quarter" idx="12"/>
          </p:nvPr>
        </p:nvSpPr>
        <p:spPr/>
        <p:txBody>
          <a:bodyPr/>
          <a:lstStyle/>
          <a:p>
            <a:fld id="{DBBB3FC5-6385-42AF-A18D-B2004F3ABE32}" type="slidenum">
              <a:rPr lang="en-AU" smtClean="0"/>
              <a:t>‹#›</a:t>
            </a:fld>
            <a:endParaRPr lang="en-AU"/>
          </a:p>
        </p:txBody>
      </p:sp>
    </p:spTree>
    <p:extLst>
      <p:ext uri="{BB962C8B-B14F-4D97-AF65-F5344CB8AC3E}">
        <p14:creationId xmlns:p14="http://schemas.microsoft.com/office/powerpoint/2010/main" val="389590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B442-323C-44A5-A525-E2BFFB6C343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8F83A21-90AB-4462-8208-1639F217F752}"/>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57A51AB-3433-4744-8598-61B86AA238C3}"/>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1498A11-5B01-4694-8236-D42ECAF8F4FB}"/>
              </a:ext>
            </a:extLst>
          </p:cNvPr>
          <p:cNvSpPr>
            <a:spLocks noGrp="1"/>
          </p:cNvSpPr>
          <p:nvPr>
            <p:ph type="dt" sz="half" idx="10"/>
          </p:nvPr>
        </p:nvSpPr>
        <p:spPr/>
        <p:txBody>
          <a:bodyPr/>
          <a:lstStyle/>
          <a:p>
            <a:fld id="{218E15E5-EE2E-4C7B-A7E3-3CF0A7BE3DB5}" type="datetimeFigureOut">
              <a:rPr lang="en-AU" smtClean="0"/>
              <a:t>12/05/2022</a:t>
            </a:fld>
            <a:endParaRPr lang="en-AU"/>
          </a:p>
        </p:txBody>
      </p:sp>
      <p:sp>
        <p:nvSpPr>
          <p:cNvPr id="6" name="Footer Placeholder 5">
            <a:extLst>
              <a:ext uri="{FF2B5EF4-FFF2-40B4-BE49-F238E27FC236}">
                <a16:creationId xmlns:a16="http://schemas.microsoft.com/office/drawing/2014/main" id="{38D5D192-6FEE-4050-A7B9-A7CB0BA89AE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40B9812-5355-4146-B778-9CEADE82675A}"/>
              </a:ext>
            </a:extLst>
          </p:cNvPr>
          <p:cNvSpPr>
            <a:spLocks noGrp="1"/>
          </p:cNvSpPr>
          <p:nvPr>
            <p:ph type="sldNum" sz="quarter" idx="12"/>
          </p:nvPr>
        </p:nvSpPr>
        <p:spPr/>
        <p:txBody>
          <a:bodyPr/>
          <a:lstStyle/>
          <a:p>
            <a:fld id="{DBBB3FC5-6385-42AF-A18D-B2004F3ABE32}" type="slidenum">
              <a:rPr lang="en-AU" smtClean="0"/>
              <a:t>‹#›</a:t>
            </a:fld>
            <a:endParaRPr lang="en-AU"/>
          </a:p>
        </p:txBody>
      </p:sp>
    </p:spTree>
    <p:extLst>
      <p:ext uri="{BB962C8B-B14F-4D97-AF65-F5344CB8AC3E}">
        <p14:creationId xmlns:p14="http://schemas.microsoft.com/office/powerpoint/2010/main" val="242789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C189-E73A-478A-AF01-847A4F6AD3E2}"/>
              </a:ext>
            </a:extLst>
          </p:cNvPr>
          <p:cNvSpPr>
            <a:spLocks noGrp="1"/>
          </p:cNvSpPr>
          <p:nvPr>
            <p:ph type="title"/>
          </p:nvPr>
        </p:nvSpPr>
        <p:spPr>
          <a:xfrm>
            <a:off x="839789" y="365127"/>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A781B45-9747-4EAD-B73A-F81A720761EF}"/>
              </a:ext>
            </a:extLst>
          </p:cNvPr>
          <p:cNvSpPr>
            <a:spLocks noGrp="1"/>
          </p:cNvSpPr>
          <p:nvPr>
            <p:ph type="body" idx="1"/>
          </p:nvPr>
        </p:nvSpPr>
        <p:spPr>
          <a:xfrm>
            <a:off x="839788" y="1681163"/>
            <a:ext cx="5157787"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AAAC2D-8591-4BE3-8E0E-401A61CF91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C0584D2-79C8-4D55-A52A-94F6038879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97AD77-E0F8-4107-A081-6530303585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F16158E-06F4-43B9-9AF6-74D01B5D7FF2}"/>
              </a:ext>
            </a:extLst>
          </p:cNvPr>
          <p:cNvSpPr>
            <a:spLocks noGrp="1"/>
          </p:cNvSpPr>
          <p:nvPr>
            <p:ph type="dt" sz="half" idx="10"/>
          </p:nvPr>
        </p:nvSpPr>
        <p:spPr/>
        <p:txBody>
          <a:bodyPr/>
          <a:lstStyle/>
          <a:p>
            <a:fld id="{218E15E5-EE2E-4C7B-A7E3-3CF0A7BE3DB5}" type="datetimeFigureOut">
              <a:rPr lang="en-AU" smtClean="0"/>
              <a:t>12/05/2022</a:t>
            </a:fld>
            <a:endParaRPr lang="en-AU"/>
          </a:p>
        </p:txBody>
      </p:sp>
      <p:sp>
        <p:nvSpPr>
          <p:cNvPr id="8" name="Footer Placeholder 7">
            <a:extLst>
              <a:ext uri="{FF2B5EF4-FFF2-40B4-BE49-F238E27FC236}">
                <a16:creationId xmlns:a16="http://schemas.microsoft.com/office/drawing/2014/main" id="{90A7BC0F-9477-40F8-8CE6-1A54A90C289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9189F6D-0E7F-43A9-9B8C-804363EED0FB}"/>
              </a:ext>
            </a:extLst>
          </p:cNvPr>
          <p:cNvSpPr>
            <a:spLocks noGrp="1"/>
          </p:cNvSpPr>
          <p:nvPr>
            <p:ph type="sldNum" sz="quarter" idx="12"/>
          </p:nvPr>
        </p:nvSpPr>
        <p:spPr/>
        <p:txBody>
          <a:bodyPr/>
          <a:lstStyle/>
          <a:p>
            <a:fld id="{DBBB3FC5-6385-42AF-A18D-B2004F3ABE32}" type="slidenum">
              <a:rPr lang="en-AU" smtClean="0"/>
              <a:t>‹#›</a:t>
            </a:fld>
            <a:endParaRPr lang="en-AU"/>
          </a:p>
        </p:txBody>
      </p:sp>
    </p:spTree>
    <p:extLst>
      <p:ext uri="{BB962C8B-B14F-4D97-AF65-F5344CB8AC3E}">
        <p14:creationId xmlns:p14="http://schemas.microsoft.com/office/powerpoint/2010/main" val="29407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FE68-4BA4-454A-A0C4-F84CADE6315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4CE2967-B501-46E6-A9F0-9AEFA659DC24}"/>
              </a:ext>
            </a:extLst>
          </p:cNvPr>
          <p:cNvSpPr>
            <a:spLocks noGrp="1"/>
          </p:cNvSpPr>
          <p:nvPr>
            <p:ph type="dt" sz="half" idx="10"/>
          </p:nvPr>
        </p:nvSpPr>
        <p:spPr/>
        <p:txBody>
          <a:bodyPr/>
          <a:lstStyle/>
          <a:p>
            <a:fld id="{218E15E5-EE2E-4C7B-A7E3-3CF0A7BE3DB5}" type="datetimeFigureOut">
              <a:rPr lang="en-AU" smtClean="0"/>
              <a:t>12/05/2022</a:t>
            </a:fld>
            <a:endParaRPr lang="en-AU"/>
          </a:p>
        </p:txBody>
      </p:sp>
      <p:sp>
        <p:nvSpPr>
          <p:cNvPr id="4" name="Footer Placeholder 3">
            <a:extLst>
              <a:ext uri="{FF2B5EF4-FFF2-40B4-BE49-F238E27FC236}">
                <a16:creationId xmlns:a16="http://schemas.microsoft.com/office/drawing/2014/main" id="{A523040C-B988-4CE9-B7F8-E7FBD81DCF6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01B4965-D8A3-4948-AEAD-F1B20C557896}"/>
              </a:ext>
            </a:extLst>
          </p:cNvPr>
          <p:cNvSpPr>
            <a:spLocks noGrp="1"/>
          </p:cNvSpPr>
          <p:nvPr>
            <p:ph type="sldNum" sz="quarter" idx="12"/>
          </p:nvPr>
        </p:nvSpPr>
        <p:spPr/>
        <p:txBody>
          <a:bodyPr/>
          <a:lstStyle/>
          <a:p>
            <a:fld id="{DBBB3FC5-6385-42AF-A18D-B2004F3ABE32}" type="slidenum">
              <a:rPr lang="en-AU" smtClean="0"/>
              <a:t>‹#›</a:t>
            </a:fld>
            <a:endParaRPr lang="en-AU"/>
          </a:p>
        </p:txBody>
      </p:sp>
    </p:spTree>
    <p:extLst>
      <p:ext uri="{BB962C8B-B14F-4D97-AF65-F5344CB8AC3E}">
        <p14:creationId xmlns:p14="http://schemas.microsoft.com/office/powerpoint/2010/main" val="399107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2FE16-0362-4FE2-BA88-57D8ADCA1432}"/>
              </a:ext>
            </a:extLst>
          </p:cNvPr>
          <p:cNvSpPr>
            <a:spLocks noGrp="1"/>
          </p:cNvSpPr>
          <p:nvPr>
            <p:ph type="dt" sz="half" idx="10"/>
          </p:nvPr>
        </p:nvSpPr>
        <p:spPr/>
        <p:txBody>
          <a:bodyPr/>
          <a:lstStyle/>
          <a:p>
            <a:fld id="{218E15E5-EE2E-4C7B-A7E3-3CF0A7BE3DB5}" type="datetimeFigureOut">
              <a:rPr lang="en-AU" smtClean="0"/>
              <a:t>12/05/2022</a:t>
            </a:fld>
            <a:endParaRPr lang="en-AU"/>
          </a:p>
        </p:txBody>
      </p:sp>
      <p:sp>
        <p:nvSpPr>
          <p:cNvPr id="3" name="Footer Placeholder 2">
            <a:extLst>
              <a:ext uri="{FF2B5EF4-FFF2-40B4-BE49-F238E27FC236}">
                <a16:creationId xmlns:a16="http://schemas.microsoft.com/office/drawing/2014/main" id="{71978C6C-F41C-47FE-9888-10DCF8FDEBE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BDEB5A7-5C73-459C-8F2E-682A0A47FB6E}"/>
              </a:ext>
            </a:extLst>
          </p:cNvPr>
          <p:cNvSpPr>
            <a:spLocks noGrp="1"/>
          </p:cNvSpPr>
          <p:nvPr>
            <p:ph type="sldNum" sz="quarter" idx="12"/>
          </p:nvPr>
        </p:nvSpPr>
        <p:spPr/>
        <p:txBody>
          <a:bodyPr/>
          <a:lstStyle/>
          <a:p>
            <a:fld id="{DBBB3FC5-6385-42AF-A18D-B2004F3ABE32}" type="slidenum">
              <a:rPr lang="en-AU" smtClean="0"/>
              <a:t>‹#›</a:t>
            </a:fld>
            <a:endParaRPr lang="en-AU"/>
          </a:p>
        </p:txBody>
      </p:sp>
    </p:spTree>
    <p:extLst>
      <p:ext uri="{BB962C8B-B14F-4D97-AF65-F5344CB8AC3E}">
        <p14:creationId xmlns:p14="http://schemas.microsoft.com/office/powerpoint/2010/main" val="361313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54FE-22BF-4196-BF68-7D04C12FECAE}"/>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CEDAFA4-311D-4E43-931C-2E526D5406E3}"/>
              </a:ext>
            </a:extLst>
          </p:cNvPr>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35ABCFA-49B9-414F-B763-6CE106CEFB3C}"/>
              </a:ext>
            </a:extLst>
          </p:cNvPr>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Edit Master text styles</a:t>
            </a:r>
          </a:p>
        </p:txBody>
      </p:sp>
      <p:sp>
        <p:nvSpPr>
          <p:cNvPr id="5" name="Date Placeholder 4">
            <a:extLst>
              <a:ext uri="{FF2B5EF4-FFF2-40B4-BE49-F238E27FC236}">
                <a16:creationId xmlns:a16="http://schemas.microsoft.com/office/drawing/2014/main" id="{3BE52D67-1186-4106-9A38-1324E19F5F39}"/>
              </a:ext>
            </a:extLst>
          </p:cNvPr>
          <p:cNvSpPr>
            <a:spLocks noGrp="1"/>
          </p:cNvSpPr>
          <p:nvPr>
            <p:ph type="dt" sz="half" idx="10"/>
          </p:nvPr>
        </p:nvSpPr>
        <p:spPr/>
        <p:txBody>
          <a:bodyPr/>
          <a:lstStyle/>
          <a:p>
            <a:fld id="{218E15E5-EE2E-4C7B-A7E3-3CF0A7BE3DB5}" type="datetimeFigureOut">
              <a:rPr lang="en-AU" smtClean="0"/>
              <a:t>12/05/2022</a:t>
            </a:fld>
            <a:endParaRPr lang="en-AU"/>
          </a:p>
        </p:txBody>
      </p:sp>
      <p:sp>
        <p:nvSpPr>
          <p:cNvPr id="6" name="Footer Placeholder 5">
            <a:extLst>
              <a:ext uri="{FF2B5EF4-FFF2-40B4-BE49-F238E27FC236}">
                <a16:creationId xmlns:a16="http://schemas.microsoft.com/office/drawing/2014/main" id="{2473180A-5E63-4B8B-90CC-869AA8259E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00BB05F-D680-4A49-89F2-069F22A47CC8}"/>
              </a:ext>
            </a:extLst>
          </p:cNvPr>
          <p:cNvSpPr>
            <a:spLocks noGrp="1"/>
          </p:cNvSpPr>
          <p:nvPr>
            <p:ph type="sldNum" sz="quarter" idx="12"/>
          </p:nvPr>
        </p:nvSpPr>
        <p:spPr/>
        <p:txBody>
          <a:bodyPr/>
          <a:lstStyle/>
          <a:p>
            <a:fld id="{DBBB3FC5-6385-42AF-A18D-B2004F3ABE32}" type="slidenum">
              <a:rPr lang="en-AU" smtClean="0"/>
              <a:t>‹#›</a:t>
            </a:fld>
            <a:endParaRPr lang="en-AU"/>
          </a:p>
        </p:txBody>
      </p:sp>
    </p:spTree>
    <p:extLst>
      <p:ext uri="{BB962C8B-B14F-4D97-AF65-F5344CB8AC3E}">
        <p14:creationId xmlns:p14="http://schemas.microsoft.com/office/powerpoint/2010/main" val="261520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1CEE-9631-44F8-A10D-60E9276EF942}"/>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735CC69-3E10-49AD-9A89-831080A44CE0}"/>
              </a:ext>
            </a:extLst>
          </p:cNvPr>
          <p:cNvSpPr>
            <a:spLocks noGrp="1"/>
          </p:cNvSpPr>
          <p:nvPr>
            <p:ph type="pic" idx="1"/>
          </p:nvPr>
        </p:nvSpPr>
        <p:spPr>
          <a:xfrm>
            <a:off x="5183188" y="987427"/>
            <a:ext cx="6172201"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AU"/>
          </a:p>
        </p:txBody>
      </p:sp>
      <p:sp>
        <p:nvSpPr>
          <p:cNvPr id="4" name="Text Placeholder 3">
            <a:extLst>
              <a:ext uri="{FF2B5EF4-FFF2-40B4-BE49-F238E27FC236}">
                <a16:creationId xmlns:a16="http://schemas.microsoft.com/office/drawing/2014/main" id="{1C9CB373-0E2F-4E4C-BD15-3259AE693C21}"/>
              </a:ext>
            </a:extLst>
          </p:cNvPr>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Edit Master text styles</a:t>
            </a:r>
          </a:p>
        </p:txBody>
      </p:sp>
      <p:sp>
        <p:nvSpPr>
          <p:cNvPr id="5" name="Date Placeholder 4">
            <a:extLst>
              <a:ext uri="{FF2B5EF4-FFF2-40B4-BE49-F238E27FC236}">
                <a16:creationId xmlns:a16="http://schemas.microsoft.com/office/drawing/2014/main" id="{C38799B6-FCE3-4BE4-8103-8C9C2FEA9816}"/>
              </a:ext>
            </a:extLst>
          </p:cNvPr>
          <p:cNvSpPr>
            <a:spLocks noGrp="1"/>
          </p:cNvSpPr>
          <p:nvPr>
            <p:ph type="dt" sz="half" idx="10"/>
          </p:nvPr>
        </p:nvSpPr>
        <p:spPr/>
        <p:txBody>
          <a:bodyPr/>
          <a:lstStyle/>
          <a:p>
            <a:fld id="{218E15E5-EE2E-4C7B-A7E3-3CF0A7BE3DB5}" type="datetimeFigureOut">
              <a:rPr lang="en-AU" smtClean="0"/>
              <a:t>12/05/2022</a:t>
            </a:fld>
            <a:endParaRPr lang="en-AU"/>
          </a:p>
        </p:txBody>
      </p:sp>
      <p:sp>
        <p:nvSpPr>
          <p:cNvPr id="6" name="Footer Placeholder 5">
            <a:extLst>
              <a:ext uri="{FF2B5EF4-FFF2-40B4-BE49-F238E27FC236}">
                <a16:creationId xmlns:a16="http://schemas.microsoft.com/office/drawing/2014/main" id="{E335BD59-EA97-430E-A13E-65036EFEB1E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4AA935-AA9A-4812-878E-4A8D2BB89609}"/>
              </a:ext>
            </a:extLst>
          </p:cNvPr>
          <p:cNvSpPr>
            <a:spLocks noGrp="1"/>
          </p:cNvSpPr>
          <p:nvPr>
            <p:ph type="sldNum" sz="quarter" idx="12"/>
          </p:nvPr>
        </p:nvSpPr>
        <p:spPr/>
        <p:txBody>
          <a:bodyPr/>
          <a:lstStyle/>
          <a:p>
            <a:fld id="{DBBB3FC5-6385-42AF-A18D-B2004F3ABE32}" type="slidenum">
              <a:rPr lang="en-AU" smtClean="0"/>
              <a:t>‹#›</a:t>
            </a:fld>
            <a:endParaRPr lang="en-AU"/>
          </a:p>
        </p:txBody>
      </p:sp>
    </p:spTree>
    <p:extLst>
      <p:ext uri="{BB962C8B-B14F-4D97-AF65-F5344CB8AC3E}">
        <p14:creationId xmlns:p14="http://schemas.microsoft.com/office/powerpoint/2010/main" val="5120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E2C508-ED89-4E4B-94D6-720B18898F65}"/>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921977A-B7EC-4BE7-AE75-152C3457E3B5}"/>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5F1B0D-1637-477D-94C4-EA2E1958BFBF}"/>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E15E5-EE2E-4C7B-A7E3-3CF0A7BE3DB5}" type="datetimeFigureOut">
              <a:rPr lang="en-AU" smtClean="0"/>
              <a:t>12/05/2022</a:t>
            </a:fld>
            <a:endParaRPr lang="en-AU"/>
          </a:p>
        </p:txBody>
      </p:sp>
      <p:sp>
        <p:nvSpPr>
          <p:cNvPr id="5" name="Footer Placeholder 4">
            <a:extLst>
              <a:ext uri="{FF2B5EF4-FFF2-40B4-BE49-F238E27FC236}">
                <a16:creationId xmlns:a16="http://schemas.microsoft.com/office/drawing/2014/main" id="{4EF16428-E741-4597-87A1-7417CBAFDA7C}"/>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B2AE268-4955-4256-B082-003428F5A512}"/>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B3FC5-6385-42AF-A18D-B2004F3ABE32}" type="slidenum">
              <a:rPr lang="en-AU" smtClean="0"/>
              <a:t>‹#›</a:t>
            </a:fld>
            <a:endParaRPr lang="en-AU"/>
          </a:p>
        </p:txBody>
      </p:sp>
    </p:spTree>
    <p:extLst>
      <p:ext uri="{BB962C8B-B14F-4D97-AF65-F5344CB8AC3E}">
        <p14:creationId xmlns:p14="http://schemas.microsoft.com/office/powerpoint/2010/main" val="63369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C0F4952C-AB5D-A450-D54A-CAAC00789256}"/>
              </a:ext>
            </a:extLst>
          </p:cNvPr>
          <p:cNvSpPr txBox="1">
            <a:spLocks/>
          </p:cNvSpPr>
          <p:nvPr/>
        </p:nvSpPr>
        <p:spPr>
          <a:xfrm>
            <a:off x="775469" y="3547032"/>
            <a:ext cx="10640754" cy="775845"/>
          </a:xfrm>
          <a:prstGeom prst="rect">
            <a:avLst/>
          </a:prstGeom>
        </p:spPr>
        <p:txBody>
          <a:bodyPr vert="horz" lIns="91440" tIns="45720" rIns="91440" bIns="45720" rtlCol="0" anchor="b">
            <a:normAutofit/>
          </a:bodyPr>
          <a:lstStyle>
            <a:lvl1pPr marL="0" indent="0" algn="ctr" defTabSz="914423" rtl="0" eaLnBrk="1" latinLnBrk="0" hangingPunct="1">
              <a:lnSpc>
                <a:spcPct val="90000"/>
              </a:lnSpc>
              <a:spcBef>
                <a:spcPts val="1001"/>
              </a:spcBef>
              <a:buFont typeface="Arial" panose="020B0604020202020204" pitchFamily="34" charset="0"/>
              <a:buNone/>
              <a:defRPr sz="2400" kern="1200">
                <a:solidFill>
                  <a:schemeClr val="tx1"/>
                </a:solidFill>
                <a:latin typeface="+mn-lt"/>
                <a:ea typeface="+mn-ea"/>
                <a:cs typeface="+mn-cs"/>
              </a:defRPr>
            </a:lvl1pPr>
            <a:lvl2pPr marL="457211" indent="0" algn="ctr" defTabSz="914423"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23" indent="0" algn="ctr" defTabSz="914423"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634"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46"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57"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69"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80"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91" indent="0" algn="ctr" defTabSz="91442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4400">
              <a:spcBef>
                <a:spcPct val="0"/>
              </a:spcBef>
              <a:spcAft>
                <a:spcPts val="600"/>
              </a:spcAft>
            </a:pPr>
            <a:r>
              <a:rPr lang="en-US" sz="4000" b="1" kern="1200" dirty="0">
                <a:solidFill>
                  <a:schemeClr val="tx2"/>
                </a:solidFill>
                <a:latin typeface="+mj-lt"/>
                <a:ea typeface="+mj-ea"/>
                <a:cs typeface="+mj-cs"/>
              </a:rPr>
              <a:t>Vena </a:t>
            </a:r>
            <a:r>
              <a:rPr lang="en-US" sz="4000" b="1" kern="1200" dirty="0" err="1">
                <a:solidFill>
                  <a:schemeClr val="tx2"/>
                </a:solidFill>
                <a:latin typeface="+mj-lt"/>
                <a:ea typeface="+mj-ea"/>
                <a:cs typeface="+mj-cs"/>
              </a:rPr>
              <a:t>Excelerate</a:t>
            </a:r>
            <a:r>
              <a:rPr lang="en-US" sz="4000" b="1" kern="1200" dirty="0">
                <a:solidFill>
                  <a:schemeClr val="tx2"/>
                </a:solidFill>
                <a:latin typeface="+mj-lt"/>
                <a:ea typeface="+mj-ea"/>
                <a:cs typeface="+mj-cs"/>
              </a:rPr>
              <a:t> =SUM</a:t>
            </a:r>
            <a:r>
              <a:rPr lang="en-US" sz="4000" b="1" dirty="0">
                <a:solidFill>
                  <a:schemeClr val="tx2"/>
                </a:solidFill>
                <a:latin typeface="+mj-lt"/>
                <a:ea typeface="+mj-ea"/>
                <a:cs typeface="+mj-cs"/>
              </a:rPr>
              <a:t>(</a:t>
            </a:r>
            <a:r>
              <a:rPr lang="en-US" sz="4000" b="1" kern="1200" dirty="0">
                <a:solidFill>
                  <a:schemeClr val="tx2"/>
                </a:solidFill>
                <a:latin typeface="+mj-lt"/>
                <a:ea typeface="+mj-ea"/>
                <a:cs typeface="+mj-cs"/>
              </a:rPr>
              <a:t>it) 2022</a:t>
            </a:r>
          </a:p>
        </p:txBody>
      </p:sp>
      <p:sp>
        <p:nvSpPr>
          <p:cNvPr id="3" name="Subtitle 2">
            <a:extLst>
              <a:ext uri="{FF2B5EF4-FFF2-40B4-BE49-F238E27FC236}">
                <a16:creationId xmlns:a16="http://schemas.microsoft.com/office/drawing/2014/main" id="{7BDDAFB6-0275-4CDB-80C8-6574E7F638F9}"/>
              </a:ext>
            </a:extLst>
          </p:cNvPr>
          <p:cNvSpPr>
            <a:spLocks noGrp="1"/>
          </p:cNvSpPr>
          <p:nvPr>
            <p:ph type="subTitle" idx="1"/>
          </p:nvPr>
        </p:nvSpPr>
        <p:spPr>
          <a:xfrm>
            <a:off x="1513968" y="4418585"/>
            <a:ext cx="9163757" cy="450447"/>
          </a:xfrm>
        </p:spPr>
        <p:txBody>
          <a:bodyPr vert="horz" lIns="91440" tIns="45720" rIns="91440" bIns="45720" rtlCol="0" anchor="ctr">
            <a:normAutofit/>
          </a:bodyPr>
          <a:lstStyle/>
          <a:p>
            <a:pPr defTabSz="914400">
              <a:spcBef>
                <a:spcPts val="1000"/>
              </a:spcBef>
            </a:pPr>
            <a:r>
              <a:rPr lang="en-US" sz="2000" kern="1200" dirty="0">
                <a:solidFill>
                  <a:schemeClr val="tx2"/>
                </a:solidFill>
                <a:latin typeface="+mn-lt"/>
                <a:ea typeface="+mn-ea"/>
                <a:cs typeface="+mn-cs"/>
              </a:rPr>
              <a:t>Evolving your business relationships with change management methods</a:t>
            </a:r>
          </a:p>
        </p:txBody>
      </p:sp>
      <p:grpSp>
        <p:nvGrpSpPr>
          <p:cNvPr id="48" name="Group 47">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49" name="Freeform: Shape 48">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2" name="Freeform: Shape 51">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Logo, company name&#10;&#10;Description automatically generated">
            <a:extLst>
              <a:ext uri="{FF2B5EF4-FFF2-40B4-BE49-F238E27FC236}">
                <a16:creationId xmlns:a16="http://schemas.microsoft.com/office/drawing/2014/main" id="{CE8E91B2-FEC5-4E22-8391-CAED4B9C78FF}"/>
              </a:ext>
            </a:extLst>
          </p:cNvPr>
          <p:cNvPicPr>
            <a:picLocks noChangeAspect="1"/>
          </p:cNvPicPr>
          <p:nvPr/>
        </p:nvPicPr>
        <p:blipFill>
          <a:blip r:embed="rId3"/>
          <a:stretch>
            <a:fillRect/>
          </a:stretch>
        </p:blipFill>
        <p:spPr>
          <a:xfrm>
            <a:off x="2647724" y="320231"/>
            <a:ext cx="6835100" cy="2836567"/>
          </a:xfrm>
          <a:prstGeom prst="rect">
            <a:avLst/>
          </a:prstGeom>
        </p:spPr>
      </p:pic>
      <p:grpSp>
        <p:nvGrpSpPr>
          <p:cNvPr id="54" name="Group 53">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55" name="Freeform: Shape 54">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069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5DC8FF-67E3-4B6F-9632-948CEEB05EF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kern="1200">
                <a:solidFill>
                  <a:schemeClr val="bg1"/>
                </a:solidFill>
                <a:latin typeface="+mj-lt"/>
                <a:ea typeface="+mj-ea"/>
                <a:cs typeface="+mj-cs"/>
              </a:rPr>
              <a:t>Nudge Theory</a:t>
            </a:r>
          </a:p>
        </p:txBody>
      </p:sp>
      <p:pic>
        <p:nvPicPr>
          <p:cNvPr id="5" name="Content Placeholder 4">
            <a:extLst>
              <a:ext uri="{FF2B5EF4-FFF2-40B4-BE49-F238E27FC236}">
                <a16:creationId xmlns:a16="http://schemas.microsoft.com/office/drawing/2014/main" id="{64ADB3E2-4F95-FCC2-026D-094DAB315C69}"/>
              </a:ext>
            </a:extLst>
          </p:cNvPr>
          <p:cNvPicPr>
            <a:picLocks noGrp="1" noChangeAspect="1"/>
          </p:cNvPicPr>
          <p:nvPr>
            <p:ph idx="1"/>
          </p:nvPr>
        </p:nvPicPr>
        <p:blipFill>
          <a:blip r:embed="rId3"/>
          <a:stretch>
            <a:fillRect/>
          </a:stretch>
        </p:blipFill>
        <p:spPr>
          <a:xfrm>
            <a:off x="1130802" y="1959312"/>
            <a:ext cx="9930395" cy="4394199"/>
          </a:xfrm>
          <a:prstGeom prst="rect">
            <a:avLst/>
          </a:prstGeom>
        </p:spPr>
      </p:pic>
    </p:spTree>
    <p:extLst>
      <p:ext uri="{BB962C8B-B14F-4D97-AF65-F5344CB8AC3E}">
        <p14:creationId xmlns:p14="http://schemas.microsoft.com/office/powerpoint/2010/main" val="325038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E25B81-78F7-EC56-CE5E-9EA1C18A99C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defTabSz="914400"/>
            <a:r>
              <a:rPr lang="en-US" sz="5400">
                <a:solidFill>
                  <a:schemeClr val="bg1">
                    <a:lumMod val="95000"/>
                    <a:lumOff val="5000"/>
                  </a:schemeClr>
                </a:solidFill>
              </a:rPr>
              <a:t>Change Management Models</a:t>
            </a:r>
          </a:p>
        </p:txBody>
      </p:sp>
    </p:spTree>
    <p:extLst>
      <p:ext uri="{BB962C8B-B14F-4D97-AF65-F5344CB8AC3E}">
        <p14:creationId xmlns:p14="http://schemas.microsoft.com/office/powerpoint/2010/main" val="3725325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8EDF1-D1EF-D4C6-3176-544E2E8D683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kern="1200">
                <a:solidFill>
                  <a:schemeClr val="bg1"/>
                </a:solidFill>
                <a:latin typeface="+mj-lt"/>
                <a:ea typeface="+mj-ea"/>
                <a:cs typeface="+mj-cs"/>
              </a:rPr>
              <a:t>Lewin’s Change Model</a:t>
            </a:r>
          </a:p>
        </p:txBody>
      </p:sp>
      <p:pic>
        <p:nvPicPr>
          <p:cNvPr id="7" name="Content Placeholder 6" descr="Shape, polygon&#10;&#10;Description automatically generated">
            <a:extLst>
              <a:ext uri="{FF2B5EF4-FFF2-40B4-BE49-F238E27FC236}">
                <a16:creationId xmlns:a16="http://schemas.microsoft.com/office/drawing/2014/main" id="{B17B1A8F-ECD6-1831-8512-2ED78591728F}"/>
              </a:ext>
            </a:extLst>
          </p:cNvPr>
          <p:cNvPicPr>
            <a:picLocks noGrp="1" noChangeAspect="1"/>
          </p:cNvPicPr>
          <p:nvPr>
            <p:ph idx="1"/>
          </p:nvPr>
        </p:nvPicPr>
        <p:blipFill>
          <a:blip r:embed="rId3"/>
          <a:stretch>
            <a:fillRect/>
          </a:stretch>
        </p:blipFill>
        <p:spPr>
          <a:xfrm>
            <a:off x="2046046" y="1812049"/>
            <a:ext cx="8099908" cy="4394199"/>
          </a:xfrm>
          <a:prstGeom prst="rect">
            <a:avLst/>
          </a:prstGeom>
        </p:spPr>
      </p:pic>
    </p:spTree>
    <p:extLst>
      <p:ext uri="{BB962C8B-B14F-4D97-AF65-F5344CB8AC3E}">
        <p14:creationId xmlns:p14="http://schemas.microsoft.com/office/powerpoint/2010/main" val="179499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B11891-D3EB-7F56-1B47-22613D640D6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defTabSz="914400"/>
            <a:r>
              <a:rPr lang="en-US" sz="3600" kern="1200" dirty="0">
                <a:solidFill>
                  <a:srgbClr val="FFFFFF"/>
                </a:solidFill>
                <a:latin typeface="+mj-lt"/>
                <a:ea typeface="+mj-ea"/>
                <a:cs typeface="+mj-cs"/>
              </a:rPr>
              <a:t>McKinsey’s 7-S Model</a:t>
            </a:r>
          </a:p>
        </p:txBody>
      </p:sp>
      <p:pic>
        <p:nvPicPr>
          <p:cNvPr id="5" name="Content Placeholder 4">
            <a:extLst>
              <a:ext uri="{FF2B5EF4-FFF2-40B4-BE49-F238E27FC236}">
                <a16:creationId xmlns:a16="http://schemas.microsoft.com/office/drawing/2014/main" id="{BCEEC091-8295-639C-2907-7A747A8D5E95}"/>
              </a:ext>
            </a:extLst>
          </p:cNvPr>
          <p:cNvPicPr>
            <a:picLocks noGrp="1" noChangeAspect="1"/>
          </p:cNvPicPr>
          <p:nvPr>
            <p:ph idx="1"/>
          </p:nvPr>
        </p:nvPicPr>
        <p:blipFill>
          <a:blip r:embed="rId3"/>
          <a:stretch>
            <a:fillRect/>
          </a:stretch>
        </p:blipFill>
        <p:spPr>
          <a:xfrm>
            <a:off x="5536437" y="643466"/>
            <a:ext cx="5262458" cy="5568739"/>
          </a:xfrm>
          <a:prstGeom prst="rect">
            <a:avLst/>
          </a:prstGeom>
        </p:spPr>
      </p:pic>
    </p:spTree>
    <p:extLst>
      <p:ext uri="{BB962C8B-B14F-4D97-AF65-F5344CB8AC3E}">
        <p14:creationId xmlns:p14="http://schemas.microsoft.com/office/powerpoint/2010/main" val="245851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1CC026-4CCA-00D4-57C5-2E466D6C3DE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kern="1200">
                <a:solidFill>
                  <a:schemeClr val="bg1"/>
                </a:solidFill>
                <a:latin typeface="+mj-lt"/>
                <a:ea typeface="+mj-ea"/>
                <a:cs typeface="+mj-cs"/>
              </a:rPr>
              <a:t>ADKAR</a:t>
            </a:r>
          </a:p>
        </p:txBody>
      </p:sp>
      <p:pic>
        <p:nvPicPr>
          <p:cNvPr id="5" name="Content Placeholder 4">
            <a:extLst>
              <a:ext uri="{FF2B5EF4-FFF2-40B4-BE49-F238E27FC236}">
                <a16:creationId xmlns:a16="http://schemas.microsoft.com/office/drawing/2014/main" id="{D9FA7025-BBF9-983A-50AD-30E2153E7005}"/>
              </a:ext>
            </a:extLst>
          </p:cNvPr>
          <p:cNvPicPr>
            <a:picLocks noGrp="1" noChangeAspect="1"/>
          </p:cNvPicPr>
          <p:nvPr>
            <p:ph idx="1"/>
          </p:nvPr>
        </p:nvPicPr>
        <p:blipFill>
          <a:blip r:embed="rId3"/>
          <a:stretch>
            <a:fillRect/>
          </a:stretch>
        </p:blipFill>
        <p:spPr>
          <a:xfrm>
            <a:off x="1745309" y="1675227"/>
            <a:ext cx="8701382" cy="4394199"/>
          </a:xfrm>
          <a:prstGeom prst="rect">
            <a:avLst/>
          </a:prstGeom>
        </p:spPr>
      </p:pic>
    </p:spTree>
    <p:extLst>
      <p:ext uri="{BB962C8B-B14F-4D97-AF65-F5344CB8AC3E}">
        <p14:creationId xmlns:p14="http://schemas.microsoft.com/office/powerpoint/2010/main" val="283246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98B315-8F8E-9E52-1D60-DC442141597A}"/>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defTabSz="914400"/>
            <a:r>
              <a:rPr lang="en-US" sz="5400" dirty="0">
                <a:solidFill>
                  <a:schemeClr val="bg1">
                    <a:lumMod val="95000"/>
                    <a:lumOff val="5000"/>
                  </a:schemeClr>
                </a:solidFill>
              </a:rPr>
              <a:t>Additional considerations?</a:t>
            </a:r>
          </a:p>
        </p:txBody>
      </p:sp>
    </p:spTree>
    <p:extLst>
      <p:ext uri="{BB962C8B-B14F-4D97-AF65-F5344CB8AC3E}">
        <p14:creationId xmlns:p14="http://schemas.microsoft.com/office/powerpoint/2010/main" val="23627691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98B0DD3D-B709-97CA-D599-04522BEED85E}"/>
              </a:ext>
            </a:extLst>
          </p:cNvPr>
          <p:cNvPicPr>
            <a:picLocks noGrp="1" noChangeAspect="1"/>
          </p:cNvPicPr>
          <p:nvPr>
            <p:ph idx="1"/>
          </p:nvPr>
        </p:nvPicPr>
        <p:blipFill>
          <a:blip r:embed="rId3"/>
          <a:stretch>
            <a:fillRect/>
          </a:stretch>
        </p:blipFill>
        <p:spPr>
          <a:xfrm>
            <a:off x="1810244" y="518491"/>
            <a:ext cx="8495741" cy="5968259"/>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3D0C8D-4D09-7987-8B44-E4FA781BB443}"/>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defTabSz="914400"/>
            <a:r>
              <a:rPr lang="en-US" sz="5400">
                <a:solidFill>
                  <a:schemeClr val="bg1">
                    <a:lumMod val="95000"/>
                    <a:lumOff val="5000"/>
                  </a:schemeClr>
                </a:solidFill>
              </a:rPr>
              <a:t>Your role supporting the journey of others</a:t>
            </a:r>
          </a:p>
        </p:txBody>
      </p:sp>
    </p:spTree>
    <p:extLst>
      <p:ext uri="{BB962C8B-B14F-4D97-AF65-F5344CB8AC3E}">
        <p14:creationId xmlns:p14="http://schemas.microsoft.com/office/powerpoint/2010/main" val="14451383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15D0-59BF-3E38-A6D9-637875809CEF}"/>
              </a:ext>
            </a:extLst>
          </p:cNvPr>
          <p:cNvSpPr>
            <a:spLocks noGrp="1"/>
          </p:cNvSpPr>
          <p:nvPr>
            <p:ph type="title"/>
          </p:nvPr>
        </p:nvSpPr>
        <p:spPr>
          <a:xfrm>
            <a:off x="870204" y="606564"/>
            <a:ext cx="10451592" cy="1325563"/>
          </a:xfrm>
        </p:spPr>
        <p:txBody>
          <a:bodyPr anchor="ctr">
            <a:normAutofit/>
          </a:bodyPr>
          <a:lstStyle/>
          <a:p>
            <a:r>
              <a:rPr lang="en-AU"/>
              <a:t>Change Agent vs Change Management</a:t>
            </a:r>
          </a:p>
        </p:txBody>
      </p:sp>
      <p:sp>
        <p:nvSpPr>
          <p:cNvPr id="23" name="Rectangle 22">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BE8A7FE0-DD8D-40A9-B478-7F2A3994B140}"/>
              </a:ext>
            </a:extLst>
          </p:cNvPr>
          <p:cNvGraphicFramePr>
            <a:graphicFrameLocks noGrp="1"/>
          </p:cNvGraphicFramePr>
          <p:nvPr>
            <p:ph idx="1"/>
            <p:extLst>
              <p:ext uri="{D42A27DB-BD31-4B8C-83A1-F6EECF244321}">
                <p14:modId xmlns:p14="http://schemas.microsoft.com/office/powerpoint/2010/main" val="4201066345"/>
              </p:ext>
            </p:extLst>
          </p:nvPr>
        </p:nvGraphicFramePr>
        <p:xfrm>
          <a:off x="1000874" y="2597914"/>
          <a:ext cx="10190253" cy="3192798"/>
        </p:xfrm>
        <a:graphic>
          <a:graphicData uri="http://schemas.openxmlformats.org/drawingml/2006/table">
            <a:tbl>
              <a:tblPr firstRow="1" bandRow="1">
                <a:tableStyleId>{5C22544A-7EE6-4342-B048-85BDC9FD1C3A}</a:tableStyleId>
              </a:tblPr>
              <a:tblGrid>
                <a:gridCol w="5348461">
                  <a:extLst>
                    <a:ext uri="{9D8B030D-6E8A-4147-A177-3AD203B41FA5}">
                      <a16:colId xmlns:a16="http://schemas.microsoft.com/office/drawing/2014/main" val="654510393"/>
                    </a:ext>
                  </a:extLst>
                </a:gridCol>
                <a:gridCol w="4841792">
                  <a:extLst>
                    <a:ext uri="{9D8B030D-6E8A-4147-A177-3AD203B41FA5}">
                      <a16:colId xmlns:a16="http://schemas.microsoft.com/office/drawing/2014/main" val="201574460"/>
                    </a:ext>
                  </a:extLst>
                </a:gridCol>
              </a:tblGrid>
              <a:tr h="583062">
                <a:tc>
                  <a:txBody>
                    <a:bodyPr/>
                    <a:lstStyle/>
                    <a:p>
                      <a:r>
                        <a:rPr lang="en-AU" sz="2700"/>
                        <a:t>Change Agent</a:t>
                      </a:r>
                    </a:p>
                  </a:txBody>
                  <a:tcPr marL="137193" marR="137193" marT="68596" marB="68596">
                    <a:solidFill>
                      <a:schemeClr val="accent2">
                        <a:lumMod val="50000"/>
                      </a:schemeClr>
                    </a:solidFill>
                  </a:tcPr>
                </a:tc>
                <a:tc>
                  <a:txBody>
                    <a:bodyPr/>
                    <a:lstStyle/>
                    <a:p>
                      <a:r>
                        <a:rPr lang="en-AU" sz="2700" dirty="0"/>
                        <a:t>Change Management</a:t>
                      </a:r>
                    </a:p>
                  </a:txBody>
                  <a:tcPr marL="137193" marR="137193" marT="68596" marB="68596">
                    <a:solidFill>
                      <a:schemeClr val="accent2">
                        <a:lumMod val="50000"/>
                      </a:schemeClr>
                    </a:solidFill>
                  </a:tcPr>
                </a:tc>
                <a:extLst>
                  <a:ext uri="{0D108BD9-81ED-4DB2-BD59-A6C34878D82A}">
                    <a16:rowId xmlns:a16="http://schemas.microsoft.com/office/drawing/2014/main" val="916855465"/>
                  </a:ext>
                </a:extLst>
              </a:tr>
              <a:tr h="2609736">
                <a:tc>
                  <a:txBody>
                    <a:bodyPr/>
                    <a:lstStyle/>
                    <a:p>
                      <a:r>
                        <a:rPr lang="en-AU" sz="2700" dirty="0"/>
                        <a:t>Anyone in an organisation who is a catalyst or advocate for change.</a:t>
                      </a:r>
                    </a:p>
                  </a:txBody>
                  <a:tcPr marL="137193" marR="137193" marT="68596" marB="68596"/>
                </a:tc>
                <a:tc>
                  <a:txBody>
                    <a:bodyPr/>
                    <a:lstStyle/>
                    <a:p>
                      <a:r>
                        <a:rPr lang="en-AU" sz="2700" dirty="0"/>
                        <a:t>Structured strategic management approach aiming to implement changes effectively.</a:t>
                      </a:r>
                    </a:p>
                  </a:txBody>
                  <a:tcPr marL="137193" marR="137193" marT="68596" marB="68596"/>
                </a:tc>
                <a:extLst>
                  <a:ext uri="{0D108BD9-81ED-4DB2-BD59-A6C34878D82A}">
                    <a16:rowId xmlns:a16="http://schemas.microsoft.com/office/drawing/2014/main" val="2401676913"/>
                  </a:ext>
                </a:extLst>
              </a:tr>
            </a:tbl>
          </a:graphicData>
        </a:graphic>
      </p:graphicFrame>
    </p:spTree>
    <p:extLst>
      <p:ext uri="{BB962C8B-B14F-4D97-AF65-F5344CB8AC3E}">
        <p14:creationId xmlns:p14="http://schemas.microsoft.com/office/powerpoint/2010/main" val="182203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28D2-9361-B9A8-8423-C2200EB55834}"/>
              </a:ext>
            </a:extLst>
          </p:cNvPr>
          <p:cNvSpPr>
            <a:spLocks noGrp="1"/>
          </p:cNvSpPr>
          <p:nvPr>
            <p:ph type="title"/>
          </p:nvPr>
        </p:nvSpPr>
        <p:spPr>
          <a:xfrm>
            <a:off x="648929" y="629266"/>
            <a:ext cx="3505495" cy="1622321"/>
          </a:xfrm>
        </p:spPr>
        <p:txBody>
          <a:bodyPr>
            <a:normAutofit/>
          </a:bodyPr>
          <a:lstStyle/>
          <a:p>
            <a:r>
              <a:rPr lang="en-AU"/>
              <a:t>Change Agents</a:t>
            </a:r>
            <a:endParaRPr lang="en-AU" dirty="0"/>
          </a:p>
        </p:txBody>
      </p:sp>
      <p:sp>
        <p:nvSpPr>
          <p:cNvPr id="3" name="Content Placeholder 2">
            <a:extLst>
              <a:ext uri="{FF2B5EF4-FFF2-40B4-BE49-F238E27FC236}">
                <a16:creationId xmlns:a16="http://schemas.microsoft.com/office/drawing/2014/main" id="{B8145694-2087-F405-333C-6E750FFE247D}"/>
              </a:ext>
            </a:extLst>
          </p:cNvPr>
          <p:cNvSpPr>
            <a:spLocks noGrp="1"/>
          </p:cNvSpPr>
          <p:nvPr>
            <p:ph idx="1"/>
          </p:nvPr>
        </p:nvSpPr>
        <p:spPr>
          <a:xfrm>
            <a:off x="648931" y="2438400"/>
            <a:ext cx="3505494" cy="3785419"/>
          </a:xfrm>
        </p:spPr>
        <p:txBody>
          <a:bodyPr>
            <a:normAutofit/>
          </a:bodyPr>
          <a:lstStyle/>
          <a:p>
            <a:r>
              <a:rPr lang="en-AU" sz="2000" dirty="0"/>
              <a:t>Communicate clearly and promptly the goals, priorities and objectives of change</a:t>
            </a:r>
          </a:p>
          <a:p>
            <a:r>
              <a:rPr lang="en-AU" sz="2000" dirty="0"/>
              <a:t>Promote and support a way of doing</a:t>
            </a:r>
          </a:p>
          <a:p>
            <a:r>
              <a:rPr lang="en-AU" sz="2000" dirty="0"/>
              <a:t>Have open, two-way communication channels</a:t>
            </a:r>
          </a:p>
          <a:p>
            <a:r>
              <a:rPr lang="en-AU" sz="2000" dirty="0"/>
              <a:t>Be able to empathise with people being affected by a change</a:t>
            </a:r>
          </a:p>
          <a:p>
            <a:endParaRPr lang="en-AU" sz="2000" dirty="0"/>
          </a:p>
        </p:txBody>
      </p:sp>
      <p:sp>
        <p:nvSpPr>
          <p:cNvPr id="2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F1492E0-AB68-1521-80BD-EDF840E0A825}"/>
              </a:ext>
            </a:extLst>
          </p:cNvPr>
          <p:cNvPicPr>
            <a:picLocks noChangeAspect="1"/>
          </p:cNvPicPr>
          <p:nvPr/>
        </p:nvPicPr>
        <p:blipFill>
          <a:blip r:embed="rId3"/>
          <a:stretch>
            <a:fillRect/>
          </a:stretch>
        </p:blipFill>
        <p:spPr>
          <a:xfrm>
            <a:off x="5405862" y="1042217"/>
            <a:ext cx="6019331" cy="4770319"/>
          </a:xfrm>
          <a:prstGeom prst="rect">
            <a:avLst/>
          </a:prstGeom>
          <a:effectLst/>
        </p:spPr>
      </p:pic>
    </p:spTree>
    <p:extLst>
      <p:ext uri="{BB962C8B-B14F-4D97-AF65-F5344CB8AC3E}">
        <p14:creationId xmlns:p14="http://schemas.microsoft.com/office/powerpoint/2010/main" val="1225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5BDE06-70F4-4D24-A515-B5DA634B0F49}"/>
              </a:ext>
            </a:extLst>
          </p:cNvPr>
          <p:cNvSpPr/>
          <p:nvPr/>
        </p:nvSpPr>
        <p:spPr>
          <a:xfrm>
            <a:off x="0" y="-109002"/>
            <a:ext cx="12192000" cy="23629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9376909-2476-4AC9-B162-E8E9D30179D4}"/>
              </a:ext>
            </a:extLst>
          </p:cNvPr>
          <p:cNvSpPr/>
          <p:nvPr/>
        </p:nvSpPr>
        <p:spPr>
          <a:xfrm>
            <a:off x="0" y="2034540"/>
            <a:ext cx="12192000" cy="482346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F0810C56-7498-4CF0-B48C-EE234E48F5EA}"/>
              </a:ext>
            </a:extLst>
          </p:cNvPr>
          <p:cNvGrpSpPr/>
          <p:nvPr/>
        </p:nvGrpSpPr>
        <p:grpSpPr>
          <a:xfrm>
            <a:off x="5129649" y="992845"/>
            <a:ext cx="6674867" cy="1171155"/>
            <a:chOff x="10921014" y="-662892"/>
            <a:chExt cx="4725414" cy="829106"/>
          </a:xfrm>
        </p:grpSpPr>
        <p:sp>
          <p:nvSpPr>
            <p:cNvPr id="44" name="TextBox 43">
              <a:extLst>
                <a:ext uri="{FF2B5EF4-FFF2-40B4-BE49-F238E27FC236}">
                  <a16:creationId xmlns:a16="http://schemas.microsoft.com/office/drawing/2014/main" id="{124C4079-D568-4175-91D9-8A0AC0986EC6}"/>
                </a:ext>
              </a:extLst>
            </p:cNvPr>
            <p:cNvSpPr txBox="1"/>
            <p:nvPr/>
          </p:nvSpPr>
          <p:spPr>
            <a:xfrm>
              <a:off x="14891334" y="-487448"/>
              <a:ext cx="755094" cy="653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accent2">
                      <a:lumMod val="50000"/>
                    </a:schemeClr>
                  </a:solidFill>
                  <a:effectLst/>
                  <a:uLnTx/>
                  <a:uFillTx/>
                  <a:latin typeface="Arial Black" panose="020B0A04020102020204" pitchFamily="34" charset="0"/>
                  <a:ea typeface="+mn-ea"/>
                  <a:cs typeface="+mn-cs"/>
                </a:rPr>
                <a:t>”</a:t>
              </a:r>
            </a:p>
          </p:txBody>
        </p:sp>
        <p:grpSp>
          <p:nvGrpSpPr>
            <p:cNvPr id="11" name="Group 10">
              <a:extLst>
                <a:ext uri="{FF2B5EF4-FFF2-40B4-BE49-F238E27FC236}">
                  <a16:creationId xmlns:a16="http://schemas.microsoft.com/office/drawing/2014/main" id="{D10A5C0D-52CD-42CE-9F7E-11D45E211D32}"/>
                </a:ext>
              </a:extLst>
            </p:cNvPr>
            <p:cNvGrpSpPr/>
            <p:nvPr/>
          </p:nvGrpSpPr>
          <p:grpSpPr>
            <a:xfrm>
              <a:off x="10921014" y="-662892"/>
              <a:ext cx="4247033" cy="653662"/>
              <a:chOff x="10921014" y="-662892"/>
              <a:chExt cx="4247033" cy="653662"/>
            </a:xfrm>
          </p:grpSpPr>
          <p:sp>
            <p:nvSpPr>
              <p:cNvPr id="43" name="TextBox 42">
                <a:extLst>
                  <a:ext uri="{FF2B5EF4-FFF2-40B4-BE49-F238E27FC236}">
                    <a16:creationId xmlns:a16="http://schemas.microsoft.com/office/drawing/2014/main" id="{03299796-52DF-4AEB-B04C-70F82568148E}"/>
                  </a:ext>
                </a:extLst>
              </p:cNvPr>
              <p:cNvSpPr txBox="1"/>
              <p:nvPr/>
            </p:nvSpPr>
            <p:spPr>
              <a:xfrm>
                <a:off x="10921014" y="-662892"/>
                <a:ext cx="613798" cy="653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accent2">
                        <a:lumMod val="50000"/>
                      </a:schemeClr>
                    </a:solidFill>
                    <a:effectLst/>
                    <a:uLnTx/>
                    <a:uFillTx/>
                    <a:latin typeface="Arial Black" panose="020B0A04020102020204" pitchFamily="34" charset="0"/>
                    <a:ea typeface="+mn-ea"/>
                    <a:cs typeface="+mn-cs"/>
                  </a:rPr>
                  <a:t>“</a:t>
                </a:r>
              </a:p>
            </p:txBody>
          </p:sp>
          <p:sp>
            <p:nvSpPr>
              <p:cNvPr id="42" name="TextBox 41">
                <a:extLst>
                  <a:ext uri="{FF2B5EF4-FFF2-40B4-BE49-F238E27FC236}">
                    <a16:creationId xmlns:a16="http://schemas.microsoft.com/office/drawing/2014/main" id="{EB34154A-F8C2-4E28-8BEC-F5F6EA831BCD}"/>
                  </a:ext>
                </a:extLst>
              </p:cNvPr>
              <p:cNvSpPr txBox="1"/>
              <p:nvPr/>
            </p:nvSpPr>
            <p:spPr>
              <a:xfrm>
                <a:off x="11325705" y="-521385"/>
                <a:ext cx="3842342" cy="3704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I focus on the individual experience</a:t>
                </a:r>
              </a:p>
            </p:txBody>
          </p:sp>
        </p:grpSp>
      </p:grpSp>
      <p:grpSp>
        <p:nvGrpSpPr>
          <p:cNvPr id="2" name="Group 1">
            <a:extLst>
              <a:ext uri="{FF2B5EF4-FFF2-40B4-BE49-F238E27FC236}">
                <a16:creationId xmlns:a16="http://schemas.microsoft.com/office/drawing/2014/main" id="{C72F8893-0C9E-43EE-B358-5D86D085FD08}"/>
              </a:ext>
            </a:extLst>
          </p:cNvPr>
          <p:cNvGrpSpPr/>
          <p:nvPr/>
        </p:nvGrpSpPr>
        <p:grpSpPr>
          <a:xfrm>
            <a:off x="4368570" y="4933170"/>
            <a:ext cx="7491998" cy="1570817"/>
            <a:chOff x="4571240" y="4933170"/>
            <a:chExt cx="7289327" cy="1570817"/>
          </a:xfrm>
        </p:grpSpPr>
        <p:sp>
          <p:nvSpPr>
            <p:cNvPr id="73" name="Rectangle 72">
              <a:extLst>
                <a:ext uri="{FF2B5EF4-FFF2-40B4-BE49-F238E27FC236}">
                  <a16:creationId xmlns:a16="http://schemas.microsoft.com/office/drawing/2014/main" id="{32A89130-C6DD-4B65-BC29-0C8EB734EB1A}"/>
                </a:ext>
              </a:extLst>
            </p:cNvPr>
            <p:cNvSpPr/>
            <p:nvPr/>
          </p:nvSpPr>
          <p:spPr>
            <a:xfrm>
              <a:off x="4571240" y="4933170"/>
              <a:ext cx="1169016" cy="157081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7315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Small Business</a:t>
              </a:r>
            </a:p>
          </p:txBody>
        </p:sp>
        <p:sp>
          <p:nvSpPr>
            <p:cNvPr id="75" name="Rectangle 74">
              <a:extLst>
                <a:ext uri="{FF2B5EF4-FFF2-40B4-BE49-F238E27FC236}">
                  <a16:creationId xmlns:a16="http://schemas.microsoft.com/office/drawing/2014/main" id="{5F8561B5-EECD-4F1E-832D-02D790BF7335}"/>
                </a:ext>
              </a:extLst>
            </p:cNvPr>
            <p:cNvSpPr/>
            <p:nvPr/>
          </p:nvSpPr>
          <p:spPr>
            <a:xfrm>
              <a:off x="5795302" y="4933170"/>
              <a:ext cx="1169016" cy="157081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7315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Mid-Market &amp; Enterprise</a:t>
              </a:r>
            </a:p>
          </p:txBody>
        </p:sp>
        <p:sp>
          <p:nvSpPr>
            <p:cNvPr id="76" name="Rectangle 75">
              <a:extLst>
                <a:ext uri="{FF2B5EF4-FFF2-40B4-BE49-F238E27FC236}">
                  <a16:creationId xmlns:a16="http://schemas.microsoft.com/office/drawing/2014/main" id="{90EF848E-EC92-4C8C-A454-172EC2B609A4}"/>
                </a:ext>
              </a:extLst>
            </p:cNvPr>
            <p:cNvSpPr/>
            <p:nvPr/>
          </p:nvSpPr>
          <p:spPr>
            <a:xfrm>
              <a:off x="8243426" y="4933170"/>
              <a:ext cx="1169016" cy="157081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7315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Government</a:t>
              </a:r>
              <a:b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(Local, State, Federal)</a:t>
              </a:r>
            </a:p>
          </p:txBody>
        </p:sp>
        <p:sp>
          <p:nvSpPr>
            <p:cNvPr id="77" name="Rectangle 76">
              <a:extLst>
                <a:ext uri="{FF2B5EF4-FFF2-40B4-BE49-F238E27FC236}">
                  <a16:creationId xmlns:a16="http://schemas.microsoft.com/office/drawing/2014/main" id="{7E4EAC4A-D552-4292-8A17-38CDB2408889}"/>
                </a:ext>
              </a:extLst>
            </p:cNvPr>
            <p:cNvSpPr/>
            <p:nvPr/>
          </p:nvSpPr>
          <p:spPr>
            <a:xfrm>
              <a:off x="7019364" y="4933170"/>
              <a:ext cx="1169016" cy="157081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7315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(K-12</a:t>
              </a:r>
              <a:b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&amp; Universities)</a:t>
              </a:r>
            </a:p>
          </p:txBody>
        </p:sp>
        <p:sp>
          <p:nvSpPr>
            <p:cNvPr id="78" name="Rectangle 77">
              <a:extLst>
                <a:ext uri="{FF2B5EF4-FFF2-40B4-BE49-F238E27FC236}">
                  <a16:creationId xmlns:a16="http://schemas.microsoft.com/office/drawing/2014/main" id="{31A79D4C-19FB-45E9-B183-355A22205EA2}"/>
                </a:ext>
              </a:extLst>
            </p:cNvPr>
            <p:cNvSpPr/>
            <p:nvPr/>
          </p:nvSpPr>
          <p:spPr>
            <a:xfrm>
              <a:off x="9467488" y="4933170"/>
              <a:ext cx="1169016" cy="157081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7315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Multi-Nationals</a:t>
              </a:r>
            </a:p>
          </p:txBody>
        </p:sp>
        <p:sp>
          <p:nvSpPr>
            <p:cNvPr id="79" name="Rectangle 78">
              <a:extLst>
                <a:ext uri="{FF2B5EF4-FFF2-40B4-BE49-F238E27FC236}">
                  <a16:creationId xmlns:a16="http://schemas.microsoft.com/office/drawing/2014/main" id="{97672E06-BC18-48AC-AC05-832A7C5B6DF5}"/>
                </a:ext>
              </a:extLst>
            </p:cNvPr>
            <p:cNvSpPr/>
            <p:nvPr/>
          </p:nvSpPr>
          <p:spPr>
            <a:xfrm>
              <a:off x="10691551" y="4933170"/>
              <a:ext cx="1169016" cy="157081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7315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Financial, Legal, &amp; Other Regulated</a:t>
              </a:r>
              <a:b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Industries</a:t>
              </a:r>
            </a:p>
          </p:txBody>
        </p:sp>
      </p:grpSp>
      <p:cxnSp>
        <p:nvCxnSpPr>
          <p:cNvPr id="19" name="Straight Connector 18">
            <a:extLst>
              <a:ext uri="{FF2B5EF4-FFF2-40B4-BE49-F238E27FC236}">
                <a16:creationId xmlns:a16="http://schemas.microsoft.com/office/drawing/2014/main" id="{74BBB92F-A221-4D81-BB25-F7D26696D050}"/>
              </a:ext>
            </a:extLst>
          </p:cNvPr>
          <p:cNvCxnSpPr>
            <a:cxnSpLocks/>
          </p:cNvCxnSpPr>
          <p:nvPr/>
        </p:nvCxnSpPr>
        <p:spPr>
          <a:xfrm>
            <a:off x="4368569" y="4772429"/>
            <a:ext cx="749199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8" name="Picture 47" descr="A picture containing drawing&#10;&#10;Description automatically generated">
            <a:extLst>
              <a:ext uri="{FF2B5EF4-FFF2-40B4-BE49-F238E27FC236}">
                <a16:creationId xmlns:a16="http://schemas.microsoft.com/office/drawing/2014/main" id="{6959489C-0418-4F82-A0E1-A8D117F2B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0742" y="5129508"/>
            <a:ext cx="421092" cy="421092"/>
          </a:xfrm>
          <a:prstGeom prst="rect">
            <a:avLst/>
          </a:prstGeom>
        </p:spPr>
      </p:pic>
      <p:pic>
        <p:nvPicPr>
          <p:cNvPr id="51" name="Picture 50" descr="A picture containing drawing, light&#10;&#10;Description automatically generated">
            <a:extLst>
              <a:ext uri="{FF2B5EF4-FFF2-40B4-BE49-F238E27FC236}">
                <a16:creationId xmlns:a16="http://schemas.microsoft.com/office/drawing/2014/main" id="{D9E4167E-A936-47E2-8EA9-9E652417E4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0466" y="5124378"/>
            <a:ext cx="455270" cy="455270"/>
          </a:xfrm>
          <a:prstGeom prst="rect">
            <a:avLst/>
          </a:prstGeom>
        </p:spPr>
      </p:pic>
      <p:pic>
        <p:nvPicPr>
          <p:cNvPr id="53" name="Picture 52" descr="A picture containing window, tower, building&#10;&#10;Description automatically generated">
            <a:extLst>
              <a:ext uri="{FF2B5EF4-FFF2-40B4-BE49-F238E27FC236}">
                <a16:creationId xmlns:a16="http://schemas.microsoft.com/office/drawing/2014/main" id="{4B5A3764-0B56-4349-BA24-2E75D654E8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1165" y="5129508"/>
            <a:ext cx="421092" cy="421092"/>
          </a:xfrm>
          <a:prstGeom prst="rect">
            <a:avLst/>
          </a:prstGeom>
        </p:spPr>
      </p:pic>
      <p:pic>
        <p:nvPicPr>
          <p:cNvPr id="55" name="Picture 54" descr="A picture containing drawing&#10;&#10;Description automatically generated">
            <a:extLst>
              <a:ext uri="{FF2B5EF4-FFF2-40B4-BE49-F238E27FC236}">
                <a16:creationId xmlns:a16="http://schemas.microsoft.com/office/drawing/2014/main" id="{9DA1FA23-EE41-4E1D-ADFD-21525C3BB0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6778" y="5117406"/>
            <a:ext cx="433194" cy="433194"/>
          </a:xfrm>
          <a:prstGeom prst="rect">
            <a:avLst/>
          </a:prstGeom>
        </p:spPr>
      </p:pic>
      <p:pic>
        <p:nvPicPr>
          <p:cNvPr id="63" name="Picture 62" descr="A picture containing drawing&#10;&#10;Description automatically generated">
            <a:extLst>
              <a:ext uri="{FF2B5EF4-FFF2-40B4-BE49-F238E27FC236}">
                <a16:creationId xmlns:a16="http://schemas.microsoft.com/office/drawing/2014/main" id="{1A1803D3-0920-4424-9E6E-A421444543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3030" y="5097998"/>
            <a:ext cx="512364" cy="512364"/>
          </a:xfrm>
          <a:prstGeom prst="rect">
            <a:avLst/>
          </a:prstGeom>
        </p:spPr>
      </p:pic>
      <p:pic>
        <p:nvPicPr>
          <p:cNvPr id="68" name="Picture 67" descr="A picture containing drawing, plate&#10;&#10;Description automatically generated">
            <a:extLst>
              <a:ext uri="{FF2B5EF4-FFF2-40B4-BE49-F238E27FC236}">
                <a16:creationId xmlns:a16="http://schemas.microsoft.com/office/drawing/2014/main" id="{A227EE78-24CA-4AC9-AD0C-9FB0A49C97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1511" y="5114204"/>
            <a:ext cx="436395" cy="436395"/>
          </a:xfrm>
          <a:prstGeom prst="rect">
            <a:avLst/>
          </a:prstGeom>
        </p:spPr>
      </p:pic>
      <p:grpSp>
        <p:nvGrpSpPr>
          <p:cNvPr id="5" name="Group 4">
            <a:extLst>
              <a:ext uri="{FF2B5EF4-FFF2-40B4-BE49-F238E27FC236}">
                <a16:creationId xmlns:a16="http://schemas.microsoft.com/office/drawing/2014/main" id="{68BD8CA0-DC35-4A06-BC94-967DDD1D985F}"/>
              </a:ext>
            </a:extLst>
          </p:cNvPr>
          <p:cNvGrpSpPr/>
          <p:nvPr/>
        </p:nvGrpSpPr>
        <p:grpSpPr>
          <a:xfrm>
            <a:off x="273040" y="4176514"/>
            <a:ext cx="3820177" cy="734818"/>
            <a:chOff x="273040" y="4176514"/>
            <a:chExt cx="3820177" cy="734818"/>
          </a:xfrm>
        </p:grpSpPr>
        <p:sp>
          <p:nvSpPr>
            <p:cNvPr id="18" name="Rectangle 17">
              <a:extLst>
                <a:ext uri="{FF2B5EF4-FFF2-40B4-BE49-F238E27FC236}">
                  <a16:creationId xmlns:a16="http://schemas.microsoft.com/office/drawing/2014/main" id="{F9433BFB-7BA6-4C3D-A245-71088403CF94}"/>
                </a:ext>
              </a:extLst>
            </p:cNvPr>
            <p:cNvSpPr/>
            <p:nvPr/>
          </p:nvSpPr>
          <p:spPr>
            <a:xfrm>
              <a:off x="273040" y="4566354"/>
              <a:ext cx="1937911"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0" normalizeH="0" baseline="0" noProof="0" dirty="0">
                  <a:ln>
                    <a:noFill/>
                  </a:ln>
                  <a:solidFill>
                    <a:prstClr val="black">
                      <a:lumMod val="75000"/>
                      <a:lumOff val="25000"/>
                    </a:prstClr>
                  </a:solidFill>
                  <a:effectLst/>
                  <a:uLnTx/>
                  <a:uFillTx/>
                  <a:latin typeface="Calibri" panose="020F0502020204030204"/>
                  <a:ea typeface="+mn-ea"/>
                  <a:cs typeface="+mn-cs"/>
                </a:rPr>
                <a:t>@</a:t>
              </a:r>
              <a:r>
                <a:rPr lang="en-US" sz="1600" spc="40" dirty="0">
                  <a:solidFill>
                    <a:prstClr val="black">
                      <a:lumMod val="75000"/>
                      <a:lumOff val="25000"/>
                    </a:prstClr>
                  </a:solidFill>
                  <a:latin typeface="Calibri" panose="020F0502020204030204"/>
                </a:rPr>
                <a:t>Megan</a:t>
              </a:r>
              <a:r>
                <a:rPr kumimoji="0" lang="en-US" sz="1600" b="0" i="0" u="none" strike="noStrike" kern="1200" cap="none" spc="40" normalizeH="0" baseline="0" noProof="0" dirty="0">
                  <a:ln>
                    <a:noFill/>
                  </a:ln>
                  <a:solidFill>
                    <a:prstClr val="black">
                      <a:lumMod val="75000"/>
                      <a:lumOff val="25000"/>
                    </a:prstClr>
                  </a:solidFill>
                  <a:effectLst/>
                  <a:uLnTx/>
                  <a:uFillTx/>
                  <a:latin typeface="Calibri" panose="020F0502020204030204"/>
                  <a:ea typeface="+mn-ea"/>
                  <a:cs typeface="+mn-cs"/>
                </a:rPr>
                <a:t>Strant</a:t>
              </a:r>
            </a:p>
          </p:txBody>
        </p:sp>
        <p:sp>
          <p:nvSpPr>
            <p:cNvPr id="52" name="Rectangle 51">
              <a:extLst>
                <a:ext uri="{FF2B5EF4-FFF2-40B4-BE49-F238E27FC236}">
                  <a16:creationId xmlns:a16="http://schemas.microsoft.com/office/drawing/2014/main" id="{2DC8346F-5BDF-4351-853A-8360E7D74DB6}"/>
                </a:ext>
              </a:extLst>
            </p:cNvPr>
            <p:cNvSpPr/>
            <p:nvPr/>
          </p:nvSpPr>
          <p:spPr>
            <a:xfrm>
              <a:off x="2304458" y="4572778"/>
              <a:ext cx="178875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20" dirty="0">
                  <a:solidFill>
                    <a:prstClr val="black">
                      <a:lumMod val="75000"/>
                      <a:lumOff val="25000"/>
                    </a:prstClr>
                  </a:solidFill>
                  <a:latin typeface="Calibri" panose="020F0502020204030204"/>
                </a:rPr>
                <a:t>Megan</a:t>
              </a:r>
              <a:r>
                <a:rPr kumimoji="0" lang="en-US" sz="1600" b="0" i="0" u="none" strike="noStrike" kern="1200" cap="none" spc="-20" normalizeH="0" baseline="0" noProof="0" dirty="0">
                  <a:ln>
                    <a:noFill/>
                  </a:ln>
                  <a:solidFill>
                    <a:prstClr val="black">
                      <a:lumMod val="75000"/>
                      <a:lumOff val="25000"/>
                    </a:prstClr>
                  </a:solidFill>
                  <a:effectLst/>
                  <a:uLnTx/>
                  <a:uFillTx/>
                  <a:latin typeface="Calibri" panose="020F0502020204030204"/>
                  <a:ea typeface="+mn-ea"/>
                  <a:cs typeface="+mn-cs"/>
                </a:rPr>
                <a:t>Strant.com</a:t>
              </a:r>
            </a:p>
          </p:txBody>
        </p:sp>
        <p:grpSp>
          <p:nvGrpSpPr>
            <p:cNvPr id="72" name="Group 71">
              <a:extLst>
                <a:ext uri="{FF2B5EF4-FFF2-40B4-BE49-F238E27FC236}">
                  <a16:creationId xmlns:a16="http://schemas.microsoft.com/office/drawing/2014/main" id="{40747F4B-C317-4ECC-8791-CD4C134E4D6C}"/>
                </a:ext>
              </a:extLst>
            </p:cNvPr>
            <p:cNvGrpSpPr/>
            <p:nvPr/>
          </p:nvGrpSpPr>
          <p:grpSpPr>
            <a:xfrm>
              <a:off x="1774101" y="4176514"/>
              <a:ext cx="968569" cy="350212"/>
              <a:chOff x="2011497" y="4172622"/>
              <a:chExt cx="968569" cy="350212"/>
            </a:xfrm>
          </p:grpSpPr>
          <p:grpSp>
            <p:nvGrpSpPr>
              <p:cNvPr id="25" name="Group 24">
                <a:extLst>
                  <a:ext uri="{FF2B5EF4-FFF2-40B4-BE49-F238E27FC236}">
                    <a16:creationId xmlns:a16="http://schemas.microsoft.com/office/drawing/2014/main" id="{60AC02E8-4332-4428-B1E0-311168DE4EDE}"/>
                  </a:ext>
                </a:extLst>
              </p:cNvPr>
              <p:cNvGrpSpPr/>
              <p:nvPr/>
            </p:nvGrpSpPr>
            <p:grpSpPr>
              <a:xfrm>
                <a:off x="2011497" y="4176226"/>
                <a:ext cx="346608" cy="346608"/>
                <a:chOff x="1242872" y="4056103"/>
                <a:chExt cx="386235" cy="386235"/>
              </a:xfrm>
              <a:solidFill>
                <a:srgbClr val="0973A5"/>
              </a:solidFill>
            </p:grpSpPr>
            <p:sp>
              <p:nvSpPr>
                <p:cNvPr id="17" name="Oval 16">
                  <a:extLst>
                    <a:ext uri="{FF2B5EF4-FFF2-40B4-BE49-F238E27FC236}">
                      <a16:creationId xmlns:a16="http://schemas.microsoft.com/office/drawing/2014/main" id="{04C0229B-AF9A-40F1-9AEF-E1923D5788DF}"/>
                    </a:ext>
                  </a:extLst>
                </p:cNvPr>
                <p:cNvSpPr/>
                <p:nvPr/>
              </p:nvSpPr>
              <p:spPr>
                <a:xfrm>
                  <a:off x="1242872" y="4056103"/>
                  <a:ext cx="386235" cy="386235"/>
                </a:xfrm>
                <a:prstGeom prst="ellipse">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909CA496-132C-42FC-8D8C-05766A5D80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36414" y="4177236"/>
                  <a:ext cx="211273" cy="171554"/>
                </a:xfrm>
                <a:prstGeom prst="rect">
                  <a:avLst/>
                </a:prstGeom>
              </p:spPr>
            </p:pic>
          </p:grpSp>
          <p:grpSp>
            <p:nvGrpSpPr>
              <p:cNvPr id="4" name="Group 3">
                <a:extLst>
                  <a:ext uri="{FF2B5EF4-FFF2-40B4-BE49-F238E27FC236}">
                    <a16:creationId xmlns:a16="http://schemas.microsoft.com/office/drawing/2014/main" id="{49F9788A-6C88-408D-9BA8-824B673AC316}"/>
                  </a:ext>
                </a:extLst>
              </p:cNvPr>
              <p:cNvGrpSpPr/>
              <p:nvPr/>
            </p:nvGrpSpPr>
            <p:grpSpPr>
              <a:xfrm>
                <a:off x="2633457" y="4172622"/>
                <a:ext cx="346609" cy="346608"/>
                <a:chOff x="1488330" y="4574800"/>
                <a:chExt cx="386235" cy="386235"/>
              </a:xfrm>
            </p:grpSpPr>
            <p:sp>
              <p:nvSpPr>
                <p:cNvPr id="56" name="Oval 55">
                  <a:extLst>
                    <a:ext uri="{FF2B5EF4-FFF2-40B4-BE49-F238E27FC236}">
                      <a16:creationId xmlns:a16="http://schemas.microsoft.com/office/drawing/2014/main" id="{CA3DB87F-E9A4-4242-8E76-874B8372A25E}"/>
                    </a:ext>
                  </a:extLst>
                </p:cNvPr>
                <p:cNvSpPr/>
                <p:nvPr/>
              </p:nvSpPr>
              <p:spPr>
                <a:xfrm>
                  <a:off x="1488330" y="4574800"/>
                  <a:ext cx="386235" cy="386235"/>
                </a:xfrm>
                <a:prstGeom prst="ellipse">
                  <a:avLst/>
                </a:prstGeom>
                <a:solidFill>
                  <a:srgbClr val="0973A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pic>
              <p:nvPicPr>
                <p:cNvPr id="3" name="Picture 2" descr="A picture containing drawing&#10;&#10;Description automatically generated">
                  <a:extLst>
                    <a:ext uri="{FF2B5EF4-FFF2-40B4-BE49-F238E27FC236}">
                      <a16:creationId xmlns:a16="http://schemas.microsoft.com/office/drawing/2014/main" id="{8AD85766-F8FE-4A2A-903F-84F9C3EF3F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74195" y="4660665"/>
                  <a:ext cx="214505" cy="214505"/>
                </a:xfrm>
                <a:prstGeom prst="rect">
                  <a:avLst/>
                </a:prstGeom>
              </p:spPr>
            </p:pic>
          </p:grpSp>
        </p:grpSp>
        <p:cxnSp>
          <p:nvCxnSpPr>
            <p:cNvPr id="82" name="Straight Connector 81">
              <a:extLst>
                <a:ext uri="{FF2B5EF4-FFF2-40B4-BE49-F238E27FC236}">
                  <a16:creationId xmlns:a16="http://schemas.microsoft.com/office/drawing/2014/main" id="{81E2DF58-9CEB-4D02-8AA9-3143BF47B366}"/>
                </a:ext>
              </a:extLst>
            </p:cNvPr>
            <p:cNvCxnSpPr>
              <a:cxnSpLocks/>
            </p:cNvCxnSpPr>
            <p:nvPr/>
          </p:nvCxnSpPr>
          <p:spPr>
            <a:xfrm flipV="1">
              <a:off x="2257704" y="4200629"/>
              <a:ext cx="0" cy="608039"/>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C2F41458-94DB-47C8-A76D-3BABB65AA25B}"/>
              </a:ext>
            </a:extLst>
          </p:cNvPr>
          <p:cNvSpPr/>
          <p:nvPr/>
        </p:nvSpPr>
        <p:spPr>
          <a:xfrm>
            <a:off x="596410" y="3425789"/>
            <a:ext cx="332052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My Experience</a:t>
            </a:r>
          </a:p>
        </p:txBody>
      </p:sp>
      <p:grpSp>
        <p:nvGrpSpPr>
          <p:cNvPr id="14" name="Group 13">
            <a:extLst>
              <a:ext uri="{FF2B5EF4-FFF2-40B4-BE49-F238E27FC236}">
                <a16:creationId xmlns:a16="http://schemas.microsoft.com/office/drawing/2014/main" id="{3E248781-2615-44CF-A966-143AA976EC11}"/>
              </a:ext>
            </a:extLst>
          </p:cNvPr>
          <p:cNvGrpSpPr/>
          <p:nvPr/>
        </p:nvGrpSpPr>
        <p:grpSpPr>
          <a:xfrm>
            <a:off x="4368568" y="2310541"/>
            <a:ext cx="7491995" cy="2245003"/>
            <a:chOff x="4368569" y="2310541"/>
            <a:chExt cx="7410162" cy="2245003"/>
          </a:xfrm>
        </p:grpSpPr>
        <p:sp>
          <p:nvSpPr>
            <p:cNvPr id="54" name="Rectangle 53">
              <a:extLst>
                <a:ext uri="{FF2B5EF4-FFF2-40B4-BE49-F238E27FC236}">
                  <a16:creationId xmlns:a16="http://schemas.microsoft.com/office/drawing/2014/main" id="{73620B73-6475-41B9-94C2-EAC3F07F1EF7}"/>
                </a:ext>
              </a:extLst>
            </p:cNvPr>
            <p:cNvSpPr/>
            <p:nvPr/>
          </p:nvSpPr>
          <p:spPr>
            <a:xfrm>
              <a:off x="4368569" y="2310541"/>
              <a:ext cx="1739789" cy="2245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914400" rIns="45720" rtlCol="0" anchor="t"/>
            <a:lstStyle/>
            <a:p>
              <a:pPr marL="0" marR="0" lvl="0" indent="0" algn="ctr" defTabSz="914400" rtl="0" eaLnBrk="1" fontAlgn="auto" latinLnBrk="0" hangingPunct="1">
                <a:lnSpc>
                  <a:spcPct val="85000"/>
                </a:lnSpc>
                <a:spcBef>
                  <a:spcPts val="0"/>
                </a:spcBef>
                <a:spcAft>
                  <a:spcPts val="0"/>
                </a:spcAft>
                <a:buClrTx/>
                <a:buSzTx/>
                <a:buFontTx/>
                <a:buNone/>
                <a:tabLst>
                  <a:tab pos="457200" algn="l"/>
                </a:tabLst>
                <a:defRPr/>
              </a:pPr>
              <a:endParaRPr kumimoji="0" lang="en-US"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6392F693-0AF9-44F7-B9DD-CB791CF7BE54}"/>
                </a:ext>
              </a:extLst>
            </p:cNvPr>
            <p:cNvSpPr/>
            <p:nvPr/>
          </p:nvSpPr>
          <p:spPr>
            <a:xfrm>
              <a:off x="6269314" y="2310541"/>
              <a:ext cx="1739789" cy="2245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914400" rIns="45720" rtlCol="0" anchor="t"/>
            <a:lstStyle/>
            <a:p>
              <a:pPr marL="0" marR="0" lvl="0" indent="0" algn="ctr" defTabSz="914400" rtl="0" eaLnBrk="1" fontAlgn="auto" latinLnBrk="0" hangingPunct="1">
                <a:lnSpc>
                  <a:spcPct val="85000"/>
                </a:lnSpc>
                <a:spcBef>
                  <a:spcPts val="0"/>
                </a:spcBef>
                <a:spcAft>
                  <a:spcPts val="0"/>
                </a:spcAft>
                <a:buClrTx/>
                <a:buSzTx/>
                <a:buFontTx/>
                <a:buNone/>
                <a:tabLst>
                  <a:tab pos="457200" algn="l"/>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570E6E96-6578-4506-8B25-E88E25F9E328}"/>
                </a:ext>
              </a:extLst>
            </p:cNvPr>
            <p:cNvSpPr/>
            <p:nvPr/>
          </p:nvSpPr>
          <p:spPr>
            <a:xfrm>
              <a:off x="8138198" y="2310541"/>
              <a:ext cx="1739789" cy="2245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914400" rIns="45720" rtlCol="0" anchor="t"/>
            <a:lstStyle/>
            <a:p>
              <a:pPr marL="0" marR="0" lvl="0" indent="0" algn="ctr" defTabSz="914400" rtl="0" eaLnBrk="1" fontAlgn="auto" latinLnBrk="0" hangingPunct="1">
                <a:lnSpc>
                  <a:spcPct val="85000"/>
                </a:lnSpc>
                <a:spcBef>
                  <a:spcPts val="0"/>
                </a:spcBef>
                <a:spcAft>
                  <a:spcPts val="0"/>
                </a:spcAft>
                <a:buClrTx/>
                <a:buSzTx/>
                <a:buFontTx/>
                <a:buNone/>
                <a:tabLst>
                  <a:tab pos="457200" algn="l"/>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3C57DDE4-FBC3-4899-942A-EE5A4C72FBF6}"/>
                </a:ext>
              </a:extLst>
            </p:cNvPr>
            <p:cNvSpPr/>
            <p:nvPr/>
          </p:nvSpPr>
          <p:spPr>
            <a:xfrm>
              <a:off x="10038942" y="2310541"/>
              <a:ext cx="1739789" cy="2245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914400" rIns="45720" rtlCol="0" anchor="t"/>
            <a:lstStyle/>
            <a:p>
              <a:pPr marL="0" marR="0" lvl="0" indent="0" algn="ctr" defTabSz="914400" rtl="0" eaLnBrk="1" fontAlgn="auto" latinLnBrk="0" hangingPunct="1">
                <a:lnSpc>
                  <a:spcPct val="85000"/>
                </a:lnSpc>
                <a:spcBef>
                  <a:spcPts val="0"/>
                </a:spcBef>
                <a:spcAft>
                  <a:spcPts val="0"/>
                </a:spcAft>
                <a:buClrTx/>
                <a:buSzTx/>
                <a:buFontTx/>
                <a:buNone/>
                <a:tabLst>
                  <a:tab pos="457200" algn="l"/>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sp>
        <p:nvSpPr>
          <p:cNvPr id="59" name="Rectangle 58">
            <a:extLst>
              <a:ext uri="{FF2B5EF4-FFF2-40B4-BE49-F238E27FC236}">
                <a16:creationId xmlns:a16="http://schemas.microsoft.com/office/drawing/2014/main" id="{CC75DA07-60CE-4EB6-9008-3AE4E5CF2EA5}"/>
              </a:ext>
            </a:extLst>
          </p:cNvPr>
          <p:cNvSpPr/>
          <p:nvPr/>
        </p:nvSpPr>
        <p:spPr>
          <a:xfrm>
            <a:off x="4484889" y="2413111"/>
            <a:ext cx="1518604" cy="1073820"/>
          </a:xfrm>
          <a:prstGeom prst="rect">
            <a:avLst/>
          </a:prstGeom>
        </p:spPr>
        <p:txBody>
          <a:bodyPr wrap="square">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lang="en-US" sz="6000" b="1" dirty="0">
                <a:solidFill>
                  <a:schemeClr val="accent2">
                    <a:lumMod val="50000"/>
                  </a:schemeClr>
                </a:solidFill>
                <a:latin typeface="Calibri" panose="020F0502020204030204"/>
              </a:rPr>
              <a:t>15</a:t>
            </a:r>
            <a:r>
              <a:rPr kumimoji="0" lang="en-US" sz="60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a:t>
            </a:r>
            <a:br>
              <a:rPr kumimoji="0" lang="en-US" sz="32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YEARS</a:t>
            </a:r>
            <a:endParaRPr kumimoji="0" lang="en-US" sz="32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0C3321AC-6F33-4447-93E0-BE62A4A3C205}"/>
              </a:ext>
            </a:extLst>
          </p:cNvPr>
          <p:cNvSpPr/>
          <p:nvPr/>
        </p:nvSpPr>
        <p:spPr>
          <a:xfrm>
            <a:off x="8415038" y="2413111"/>
            <a:ext cx="1355086" cy="1073820"/>
          </a:xfrm>
          <a:prstGeom prst="rect">
            <a:avLst/>
          </a:prstGeom>
        </p:spPr>
        <p:txBody>
          <a:bodyPr wrap="square">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10+</a:t>
            </a:r>
            <a:br>
              <a:rPr kumimoji="0" lang="en-US" sz="32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YEARS</a:t>
            </a:r>
            <a:endParaRPr kumimoji="0" lang="en-US" sz="32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0FE10BC7-B3B0-4DA7-8239-71F47AA31F6B}"/>
              </a:ext>
            </a:extLst>
          </p:cNvPr>
          <p:cNvSpPr/>
          <p:nvPr/>
        </p:nvSpPr>
        <p:spPr>
          <a:xfrm>
            <a:off x="6043217" y="3098937"/>
            <a:ext cx="2253175" cy="381323"/>
          </a:xfrm>
          <a:prstGeom prst="rect">
            <a:avLst/>
          </a:prstGeom>
        </p:spPr>
        <p:txBody>
          <a:bodyPr wrap="square">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STRONG</a:t>
            </a:r>
            <a:endParaRPr kumimoji="0" lang="en-US" sz="11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BEFD4392-C4FC-40B9-BA02-9272CD84B937}"/>
              </a:ext>
            </a:extLst>
          </p:cNvPr>
          <p:cNvSpPr/>
          <p:nvPr/>
        </p:nvSpPr>
        <p:spPr>
          <a:xfrm>
            <a:off x="10103229" y="3094275"/>
            <a:ext cx="1759002" cy="381323"/>
          </a:xfrm>
          <a:prstGeom prst="rect">
            <a:avLst/>
          </a:prstGeom>
        </p:spPr>
        <p:txBody>
          <a:bodyPr wrap="square">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Many, many</a:t>
            </a:r>
            <a:endParaRPr kumimoji="0" lang="en-US" sz="32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endParaRPr>
          </a:p>
        </p:txBody>
      </p:sp>
      <p:pic>
        <p:nvPicPr>
          <p:cNvPr id="27" name="Picture 26" descr="A close up of a logo&#10;&#10;Description automatically generated">
            <a:extLst>
              <a:ext uri="{FF2B5EF4-FFF2-40B4-BE49-F238E27FC236}">
                <a16:creationId xmlns:a16="http://schemas.microsoft.com/office/drawing/2014/main" id="{4AB764CA-1FE9-45EA-BC9A-520479005B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12268" y="2439802"/>
            <a:ext cx="549068" cy="549068"/>
          </a:xfrm>
          <a:prstGeom prst="rect">
            <a:avLst/>
          </a:prstGeom>
        </p:spPr>
      </p:pic>
      <p:pic>
        <p:nvPicPr>
          <p:cNvPr id="29" name="Picture 28" descr="A close up of a sign&#10;&#10;Description automatically generated">
            <a:extLst>
              <a:ext uri="{FF2B5EF4-FFF2-40B4-BE49-F238E27FC236}">
                <a16:creationId xmlns:a16="http://schemas.microsoft.com/office/drawing/2014/main" id="{EC280CEB-799E-4BED-AB22-8F4687A9577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5006" y="2452618"/>
            <a:ext cx="536047" cy="536047"/>
          </a:xfrm>
          <a:prstGeom prst="rect">
            <a:avLst/>
          </a:prstGeom>
        </p:spPr>
      </p:pic>
      <p:sp>
        <p:nvSpPr>
          <p:cNvPr id="32" name="Rectangle 31">
            <a:extLst>
              <a:ext uri="{FF2B5EF4-FFF2-40B4-BE49-F238E27FC236}">
                <a16:creationId xmlns:a16="http://schemas.microsoft.com/office/drawing/2014/main" id="{52CC4276-09AD-4C39-9D22-EB28C4B38875}"/>
              </a:ext>
            </a:extLst>
          </p:cNvPr>
          <p:cNvSpPr/>
          <p:nvPr/>
        </p:nvSpPr>
        <p:spPr>
          <a:xfrm>
            <a:off x="4498719" y="3488565"/>
            <a:ext cx="1497948" cy="98488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57200" algn="l"/>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of Working</a:t>
            </a:r>
            <a:b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with workplace technology and change</a:t>
            </a:r>
          </a:p>
        </p:txBody>
      </p:sp>
      <p:sp>
        <p:nvSpPr>
          <p:cNvPr id="81" name="Rectangle 80">
            <a:extLst>
              <a:ext uri="{FF2B5EF4-FFF2-40B4-BE49-F238E27FC236}">
                <a16:creationId xmlns:a16="http://schemas.microsoft.com/office/drawing/2014/main" id="{A996F163-9EB5-4AB9-96B7-AC32C1AA3FCE}"/>
              </a:ext>
            </a:extLst>
          </p:cNvPr>
          <p:cNvSpPr/>
          <p:nvPr/>
        </p:nvSpPr>
        <p:spPr>
          <a:xfrm>
            <a:off x="6525891" y="3488936"/>
            <a:ext cx="1299437" cy="98488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57200" algn="l"/>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Relationship</a:t>
            </a:r>
            <a:b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with Microsoft Product Groups</a:t>
            </a:r>
          </a:p>
        </p:txBody>
      </p:sp>
      <p:sp>
        <p:nvSpPr>
          <p:cNvPr id="83" name="Rectangle 82">
            <a:extLst>
              <a:ext uri="{FF2B5EF4-FFF2-40B4-BE49-F238E27FC236}">
                <a16:creationId xmlns:a16="http://schemas.microsoft.com/office/drawing/2014/main" id="{FE40D428-BDDD-4772-A460-AD82B8222FCC}"/>
              </a:ext>
            </a:extLst>
          </p:cNvPr>
          <p:cNvSpPr/>
          <p:nvPr/>
        </p:nvSpPr>
        <p:spPr>
          <a:xfrm>
            <a:off x="8310353" y="3495607"/>
            <a:ext cx="1497948" cy="738664"/>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57200" algn="l"/>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Focused on Microsoft</a:t>
            </a:r>
            <a:b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Office 365</a:t>
            </a:r>
          </a:p>
        </p:txBody>
      </p:sp>
      <p:sp>
        <p:nvSpPr>
          <p:cNvPr id="84" name="Rectangle 83">
            <a:extLst>
              <a:ext uri="{FF2B5EF4-FFF2-40B4-BE49-F238E27FC236}">
                <a16:creationId xmlns:a16="http://schemas.microsoft.com/office/drawing/2014/main" id="{A3CAD75D-1790-43F0-AB06-22C3579D8B6F}"/>
              </a:ext>
            </a:extLst>
          </p:cNvPr>
          <p:cNvSpPr/>
          <p:nvPr/>
        </p:nvSpPr>
        <p:spPr>
          <a:xfrm>
            <a:off x="10203153" y="3527455"/>
            <a:ext cx="149794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57200" algn="l"/>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customers</a:t>
            </a:r>
          </a:p>
        </p:txBody>
      </p:sp>
      <p:sp>
        <p:nvSpPr>
          <p:cNvPr id="37" name="Isosceles Triangle 36">
            <a:extLst>
              <a:ext uri="{FF2B5EF4-FFF2-40B4-BE49-F238E27FC236}">
                <a16:creationId xmlns:a16="http://schemas.microsoft.com/office/drawing/2014/main" id="{D2CF34AC-6BE4-43A4-94A5-84D2BE386F51}"/>
              </a:ext>
            </a:extLst>
          </p:cNvPr>
          <p:cNvSpPr/>
          <p:nvPr/>
        </p:nvSpPr>
        <p:spPr>
          <a:xfrm rot="10800000">
            <a:off x="10981062" y="4397503"/>
            <a:ext cx="572215" cy="493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microsoft mvp logo&quot;">
            <a:extLst>
              <a:ext uri="{FF2B5EF4-FFF2-40B4-BE49-F238E27FC236}">
                <a16:creationId xmlns:a16="http://schemas.microsoft.com/office/drawing/2014/main" id="{610D347A-4CEA-4E44-B252-E01C376F692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65199" y="5097998"/>
            <a:ext cx="582945" cy="9703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erson wearing glasses&#10;&#10;Description automatically generated with medium confidence">
            <a:extLst>
              <a:ext uri="{FF2B5EF4-FFF2-40B4-BE49-F238E27FC236}">
                <a16:creationId xmlns:a16="http://schemas.microsoft.com/office/drawing/2014/main" id="{75EFC7AE-AD0A-D168-3CC4-39ADB546E6F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9366" y="810652"/>
            <a:ext cx="2103169" cy="2371044"/>
          </a:xfrm>
          <a:prstGeom prst="ellipse">
            <a:avLst/>
          </a:prstGeom>
        </p:spPr>
      </p:pic>
    </p:spTree>
    <p:extLst>
      <p:ext uri="{BB962C8B-B14F-4D97-AF65-F5344CB8AC3E}">
        <p14:creationId xmlns:p14="http://schemas.microsoft.com/office/powerpoint/2010/main" val="196512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A6420-FBF8-3BFC-BCE3-0A190F2E350E}"/>
              </a:ext>
            </a:extLst>
          </p:cNvPr>
          <p:cNvSpPr>
            <a:spLocks noGrp="1"/>
          </p:cNvSpPr>
          <p:nvPr>
            <p:ph type="title"/>
          </p:nvPr>
        </p:nvSpPr>
        <p:spPr>
          <a:xfrm>
            <a:off x="635000" y="640823"/>
            <a:ext cx="3418659" cy="5583148"/>
          </a:xfrm>
        </p:spPr>
        <p:txBody>
          <a:bodyPr anchor="ctr">
            <a:normAutofit/>
          </a:bodyPr>
          <a:lstStyle/>
          <a:p>
            <a:r>
              <a:rPr lang="en-AU" sz="5400" dirty="0"/>
              <a:t>Qualities </a:t>
            </a:r>
            <a:br>
              <a:rPr lang="en-AU" sz="5400" dirty="0"/>
            </a:br>
            <a:r>
              <a:rPr lang="en-AU" sz="5400" dirty="0"/>
              <a:t>of a successful Change Agent</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85E23D1-CD26-BBBD-115B-376BD5A1728A}"/>
              </a:ext>
            </a:extLst>
          </p:cNvPr>
          <p:cNvGraphicFramePr>
            <a:graphicFrameLocks noGrp="1"/>
          </p:cNvGraphicFramePr>
          <p:nvPr>
            <p:ph idx="1"/>
            <p:extLst>
              <p:ext uri="{D42A27DB-BD31-4B8C-83A1-F6EECF244321}">
                <p14:modId xmlns:p14="http://schemas.microsoft.com/office/powerpoint/2010/main" val="248997100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255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6C0A2852-6C61-4F1D-9B04-BE4C79398A22}"/>
                                            </p:graphicEl>
                                          </p:spTgt>
                                        </p:tgtEl>
                                        <p:attrNameLst>
                                          <p:attrName>style.visibility</p:attrName>
                                        </p:attrNameLst>
                                      </p:cBhvr>
                                      <p:to>
                                        <p:strVal val="visible"/>
                                      </p:to>
                                    </p:set>
                                    <p:animEffect transition="in" filter="fade">
                                      <p:cBhvr>
                                        <p:cTn id="7" dur="500"/>
                                        <p:tgtEl>
                                          <p:spTgt spid="5">
                                            <p:graphicEl>
                                              <a:dgm id="{6C0A2852-6C61-4F1D-9B04-BE4C79398A2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A7300C16-264B-4BFF-8951-00669289FF27}"/>
                                            </p:graphicEl>
                                          </p:spTgt>
                                        </p:tgtEl>
                                        <p:attrNameLst>
                                          <p:attrName>style.visibility</p:attrName>
                                        </p:attrNameLst>
                                      </p:cBhvr>
                                      <p:to>
                                        <p:strVal val="visible"/>
                                      </p:to>
                                    </p:set>
                                    <p:animEffect transition="in" filter="fade">
                                      <p:cBhvr>
                                        <p:cTn id="10" dur="500"/>
                                        <p:tgtEl>
                                          <p:spTgt spid="5">
                                            <p:graphicEl>
                                              <a:dgm id="{A7300C16-264B-4BFF-8951-00669289FF2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FE598121-4716-4541-9A8C-DF81F4F5FEB1}"/>
                                            </p:graphicEl>
                                          </p:spTgt>
                                        </p:tgtEl>
                                        <p:attrNameLst>
                                          <p:attrName>style.visibility</p:attrName>
                                        </p:attrNameLst>
                                      </p:cBhvr>
                                      <p:to>
                                        <p:strVal val="visible"/>
                                      </p:to>
                                    </p:set>
                                    <p:animEffect transition="in" filter="fade">
                                      <p:cBhvr>
                                        <p:cTn id="15" dur="500"/>
                                        <p:tgtEl>
                                          <p:spTgt spid="5">
                                            <p:graphicEl>
                                              <a:dgm id="{FE598121-4716-4541-9A8C-DF81F4F5FEB1}"/>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E6C28F2F-5C98-4917-8424-6828273EBDBB}"/>
                                            </p:graphicEl>
                                          </p:spTgt>
                                        </p:tgtEl>
                                        <p:attrNameLst>
                                          <p:attrName>style.visibility</p:attrName>
                                        </p:attrNameLst>
                                      </p:cBhvr>
                                      <p:to>
                                        <p:strVal val="visible"/>
                                      </p:to>
                                    </p:set>
                                    <p:animEffect transition="in" filter="fade">
                                      <p:cBhvr>
                                        <p:cTn id="18" dur="500"/>
                                        <p:tgtEl>
                                          <p:spTgt spid="5">
                                            <p:graphicEl>
                                              <a:dgm id="{E6C28F2F-5C98-4917-8424-6828273EBDB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1B07309A-57FB-4132-8633-DF6CF6DA5BEF}"/>
                                            </p:graphicEl>
                                          </p:spTgt>
                                        </p:tgtEl>
                                        <p:attrNameLst>
                                          <p:attrName>style.visibility</p:attrName>
                                        </p:attrNameLst>
                                      </p:cBhvr>
                                      <p:to>
                                        <p:strVal val="visible"/>
                                      </p:to>
                                    </p:set>
                                    <p:animEffect transition="in" filter="fade">
                                      <p:cBhvr>
                                        <p:cTn id="23" dur="500"/>
                                        <p:tgtEl>
                                          <p:spTgt spid="5">
                                            <p:graphicEl>
                                              <a:dgm id="{1B07309A-57FB-4132-8633-DF6CF6DA5BEF}"/>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64BC29B2-8133-4A4D-BB74-1ABEEE357845}"/>
                                            </p:graphicEl>
                                          </p:spTgt>
                                        </p:tgtEl>
                                        <p:attrNameLst>
                                          <p:attrName>style.visibility</p:attrName>
                                        </p:attrNameLst>
                                      </p:cBhvr>
                                      <p:to>
                                        <p:strVal val="visible"/>
                                      </p:to>
                                    </p:set>
                                    <p:animEffect transition="in" filter="fade">
                                      <p:cBhvr>
                                        <p:cTn id="26" dur="500"/>
                                        <p:tgtEl>
                                          <p:spTgt spid="5">
                                            <p:graphicEl>
                                              <a:dgm id="{64BC29B2-8133-4A4D-BB74-1ABEEE35784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13BAD9AF-1D3B-4D1E-8ABF-54A58898D7CE}"/>
                                            </p:graphicEl>
                                          </p:spTgt>
                                        </p:tgtEl>
                                        <p:attrNameLst>
                                          <p:attrName>style.visibility</p:attrName>
                                        </p:attrNameLst>
                                      </p:cBhvr>
                                      <p:to>
                                        <p:strVal val="visible"/>
                                      </p:to>
                                    </p:set>
                                    <p:animEffect transition="in" filter="fade">
                                      <p:cBhvr>
                                        <p:cTn id="31" dur="500"/>
                                        <p:tgtEl>
                                          <p:spTgt spid="5">
                                            <p:graphicEl>
                                              <a:dgm id="{13BAD9AF-1D3B-4D1E-8ABF-54A58898D7CE}"/>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5FFA9722-13B8-4EA7-BDC6-E2F676D559D2}"/>
                                            </p:graphicEl>
                                          </p:spTgt>
                                        </p:tgtEl>
                                        <p:attrNameLst>
                                          <p:attrName>style.visibility</p:attrName>
                                        </p:attrNameLst>
                                      </p:cBhvr>
                                      <p:to>
                                        <p:strVal val="visible"/>
                                      </p:to>
                                    </p:set>
                                    <p:animEffect transition="in" filter="fade">
                                      <p:cBhvr>
                                        <p:cTn id="34" dur="500"/>
                                        <p:tgtEl>
                                          <p:spTgt spid="5">
                                            <p:graphicEl>
                                              <a:dgm id="{5FFA9722-13B8-4EA7-BDC6-E2F676D559D2}"/>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E9D9B3A1-DE05-4C96-86AD-305F653D0B3C}"/>
                                            </p:graphicEl>
                                          </p:spTgt>
                                        </p:tgtEl>
                                        <p:attrNameLst>
                                          <p:attrName>style.visibility</p:attrName>
                                        </p:attrNameLst>
                                      </p:cBhvr>
                                      <p:to>
                                        <p:strVal val="visible"/>
                                      </p:to>
                                    </p:set>
                                    <p:animEffect transition="in" filter="fade">
                                      <p:cBhvr>
                                        <p:cTn id="39" dur="500"/>
                                        <p:tgtEl>
                                          <p:spTgt spid="5">
                                            <p:graphicEl>
                                              <a:dgm id="{E9D9B3A1-DE05-4C96-86AD-305F653D0B3C}"/>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883885A9-93AB-4A30-A902-0391A5DE25D4}"/>
                                            </p:graphicEl>
                                          </p:spTgt>
                                        </p:tgtEl>
                                        <p:attrNameLst>
                                          <p:attrName>style.visibility</p:attrName>
                                        </p:attrNameLst>
                                      </p:cBhvr>
                                      <p:to>
                                        <p:strVal val="visible"/>
                                      </p:to>
                                    </p:set>
                                    <p:animEffect transition="in" filter="fade">
                                      <p:cBhvr>
                                        <p:cTn id="42" dur="500"/>
                                        <p:tgtEl>
                                          <p:spTgt spid="5">
                                            <p:graphicEl>
                                              <a:dgm id="{883885A9-93AB-4A30-A902-0391A5DE25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FABC-C51D-199A-4717-9D25F3B13DA8}"/>
              </a:ext>
            </a:extLst>
          </p:cNvPr>
          <p:cNvSpPr>
            <a:spLocks noGrp="1"/>
          </p:cNvSpPr>
          <p:nvPr>
            <p:ph type="title"/>
          </p:nvPr>
        </p:nvSpPr>
        <p:spPr>
          <a:xfrm>
            <a:off x="4965430" y="629268"/>
            <a:ext cx="6586491" cy="1286160"/>
          </a:xfrm>
        </p:spPr>
        <p:txBody>
          <a:bodyPr anchor="b">
            <a:normAutofit/>
          </a:bodyPr>
          <a:lstStyle/>
          <a:p>
            <a:r>
              <a:rPr lang="en-AU" sz="4100"/>
              <a:t>Boosting your business relationships</a:t>
            </a:r>
          </a:p>
        </p:txBody>
      </p:sp>
      <p:sp>
        <p:nvSpPr>
          <p:cNvPr id="3" name="Content Placeholder 2">
            <a:extLst>
              <a:ext uri="{FF2B5EF4-FFF2-40B4-BE49-F238E27FC236}">
                <a16:creationId xmlns:a16="http://schemas.microsoft.com/office/drawing/2014/main" id="{503274D2-4C18-AB6B-5902-5A8DED1BF55C}"/>
              </a:ext>
            </a:extLst>
          </p:cNvPr>
          <p:cNvSpPr>
            <a:spLocks noGrp="1"/>
          </p:cNvSpPr>
          <p:nvPr>
            <p:ph idx="1"/>
          </p:nvPr>
        </p:nvSpPr>
        <p:spPr>
          <a:xfrm>
            <a:off x="4965431" y="2438400"/>
            <a:ext cx="6586489" cy="3785419"/>
          </a:xfrm>
        </p:spPr>
        <p:txBody>
          <a:bodyPr>
            <a:normAutofit/>
          </a:bodyPr>
          <a:lstStyle/>
          <a:p>
            <a:r>
              <a:rPr lang="en-AU" sz="2000" dirty="0"/>
              <a:t>Unfreezing old ways</a:t>
            </a:r>
          </a:p>
          <a:p>
            <a:r>
              <a:rPr lang="en-AU" sz="2000" dirty="0"/>
              <a:t>Interconnectedness</a:t>
            </a:r>
          </a:p>
          <a:p>
            <a:r>
              <a:rPr lang="en-AU" sz="2000" dirty="0"/>
              <a:t>Awareness and education</a:t>
            </a:r>
          </a:p>
          <a:p>
            <a:r>
              <a:rPr lang="en-AU" sz="2000" dirty="0"/>
              <a:t>Individual journeys</a:t>
            </a:r>
          </a:p>
          <a:p>
            <a:r>
              <a:rPr lang="en-AU" sz="2000" dirty="0"/>
              <a:t>Productivity</a:t>
            </a:r>
          </a:p>
          <a:p>
            <a:r>
              <a:rPr lang="en-AU" sz="2000" dirty="0"/>
              <a:t>You!</a:t>
            </a:r>
          </a:p>
        </p:txBody>
      </p:sp>
      <p:pic>
        <p:nvPicPr>
          <p:cNvPr id="5" name="Picture 4" descr="Hands-on top of each other">
            <a:extLst>
              <a:ext uri="{FF2B5EF4-FFF2-40B4-BE49-F238E27FC236}">
                <a16:creationId xmlns:a16="http://schemas.microsoft.com/office/drawing/2014/main" id="{04D8011F-2BE1-976C-02DB-28296F5C611A}"/>
              </a:ext>
            </a:extLst>
          </p:cNvPr>
          <p:cNvPicPr>
            <a:picLocks noChangeAspect="1"/>
          </p:cNvPicPr>
          <p:nvPr/>
        </p:nvPicPr>
        <p:blipFill rotWithShape="1">
          <a:blip r:embed="rId3"/>
          <a:srcRect l="56563" r="13865"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F86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11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9C1CF-D5E5-7DFF-C5F1-60B7D82256C8}"/>
              </a:ext>
            </a:extLst>
          </p:cNvPr>
          <p:cNvSpPr>
            <a:spLocks noGrp="1"/>
          </p:cNvSpPr>
          <p:nvPr>
            <p:ph type="title"/>
          </p:nvPr>
        </p:nvSpPr>
        <p:spPr>
          <a:xfrm>
            <a:off x="838200" y="365125"/>
            <a:ext cx="10515600" cy="1325563"/>
          </a:xfrm>
        </p:spPr>
        <p:txBody>
          <a:bodyPr>
            <a:normAutofit/>
          </a:bodyPr>
          <a:lstStyle/>
          <a:p>
            <a:r>
              <a:rPr lang="en-AU" sz="5400"/>
              <a:t>Templates to boost your work</a:t>
            </a:r>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54D1C11F-14BF-B815-D1FE-1760918D2518}"/>
              </a:ext>
            </a:extLst>
          </p:cNvPr>
          <p:cNvGraphicFramePr>
            <a:graphicFrameLocks noGrp="1"/>
          </p:cNvGraphicFramePr>
          <p:nvPr>
            <p:ph idx="1"/>
            <p:extLst>
              <p:ext uri="{D42A27DB-BD31-4B8C-83A1-F6EECF244321}">
                <p14:modId xmlns:p14="http://schemas.microsoft.com/office/powerpoint/2010/main" val="381334405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340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4734F4-FB65-BB61-6E9C-E13CE353593F}"/>
              </a:ext>
            </a:extLst>
          </p:cNvPr>
          <p:cNvSpPr>
            <a:spLocks noGrp="1"/>
          </p:cNvSpPr>
          <p:nvPr>
            <p:ph type="title"/>
          </p:nvPr>
        </p:nvSpPr>
        <p:spPr>
          <a:xfrm>
            <a:off x="1100669" y="1111086"/>
            <a:ext cx="7690104" cy="2623885"/>
          </a:xfrm>
        </p:spPr>
        <p:txBody>
          <a:bodyPr vert="horz" lIns="91440" tIns="45720" rIns="91440" bIns="45720" rtlCol="0" anchor="ctr">
            <a:normAutofit/>
          </a:bodyPr>
          <a:lstStyle/>
          <a:p>
            <a:pPr defTabSz="914400"/>
            <a:r>
              <a:rPr lang="en-US" sz="6600" kern="1200">
                <a:solidFill>
                  <a:srgbClr val="FFFFFF"/>
                </a:solidFill>
                <a:latin typeface="+mj-lt"/>
                <a:ea typeface="+mj-ea"/>
                <a:cs typeface="+mj-cs"/>
              </a:rPr>
              <a:t>Plan</a:t>
            </a:r>
          </a:p>
        </p:txBody>
      </p:sp>
      <p:sp>
        <p:nvSpPr>
          <p:cNvPr id="12" name="Rectangle 11">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List">
            <a:extLst>
              <a:ext uri="{FF2B5EF4-FFF2-40B4-BE49-F238E27FC236}">
                <a16:creationId xmlns:a16="http://schemas.microsoft.com/office/drawing/2014/main" id="{328557EB-B452-5EFC-F26B-CC3C7BF2BA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7725" y="2612676"/>
            <a:ext cx="1632648" cy="1632648"/>
          </a:xfrm>
          <a:prstGeom prst="rect">
            <a:avLst/>
          </a:prstGeom>
        </p:spPr>
      </p:pic>
    </p:spTree>
    <p:extLst>
      <p:ext uri="{BB962C8B-B14F-4D97-AF65-F5344CB8AC3E}">
        <p14:creationId xmlns:p14="http://schemas.microsoft.com/office/powerpoint/2010/main" val="3900508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4FBD8F-BA59-BA46-1411-D496C95DC128}"/>
              </a:ext>
            </a:extLst>
          </p:cNvPr>
          <p:cNvSpPr>
            <a:spLocks noGrp="1"/>
          </p:cNvSpPr>
          <p:nvPr>
            <p:ph type="title"/>
          </p:nvPr>
        </p:nvSpPr>
        <p:spPr>
          <a:xfrm>
            <a:off x="838200" y="557189"/>
            <a:ext cx="3374136" cy="5567891"/>
          </a:xfrm>
        </p:spPr>
        <p:txBody>
          <a:bodyPr>
            <a:normAutofit/>
          </a:bodyPr>
          <a:lstStyle/>
          <a:p>
            <a:r>
              <a:rPr lang="en-AU" sz="5200"/>
              <a:t>What is your overarching goal or strategy?</a:t>
            </a:r>
          </a:p>
        </p:txBody>
      </p:sp>
      <p:graphicFrame>
        <p:nvGraphicFramePr>
          <p:cNvPr id="5" name="Content Placeholder 2">
            <a:extLst>
              <a:ext uri="{FF2B5EF4-FFF2-40B4-BE49-F238E27FC236}">
                <a16:creationId xmlns:a16="http://schemas.microsoft.com/office/drawing/2014/main" id="{2D5EA1B7-7CDE-FCF3-FACA-25B376519ADE}"/>
              </a:ext>
            </a:extLst>
          </p:cNvPr>
          <p:cNvGraphicFramePr>
            <a:graphicFrameLocks noGrp="1"/>
          </p:cNvGraphicFramePr>
          <p:nvPr>
            <p:ph idx="1"/>
            <p:extLst>
              <p:ext uri="{D42A27DB-BD31-4B8C-83A1-F6EECF244321}">
                <p14:modId xmlns:p14="http://schemas.microsoft.com/office/powerpoint/2010/main" val="180722052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3799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8522D-3B2C-CD74-6F86-B0486AC9B61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kern="1200">
                <a:solidFill>
                  <a:schemeClr val="bg1"/>
                </a:solidFill>
                <a:latin typeface="+mj-lt"/>
                <a:ea typeface="+mj-ea"/>
                <a:cs typeface="+mj-cs"/>
              </a:rPr>
              <a:t>High Level Plan on a Page</a:t>
            </a:r>
          </a:p>
        </p:txBody>
      </p:sp>
      <p:pic>
        <p:nvPicPr>
          <p:cNvPr id="5" name="Content Placeholder 4" descr="Graphical user interface&#10;&#10;Description automatically generated">
            <a:extLst>
              <a:ext uri="{FF2B5EF4-FFF2-40B4-BE49-F238E27FC236}">
                <a16:creationId xmlns:a16="http://schemas.microsoft.com/office/drawing/2014/main" id="{8656B6F1-D13D-EDC2-41CD-56E82E1BC3B9}"/>
              </a:ext>
            </a:extLst>
          </p:cNvPr>
          <p:cNvPicPr>
            <a:picLocks noGrp="1" noChangeAspect="1"/>
          </p:cNvPicPr>
          <p:nvPr>
            <p:ph idx="1"/>
          </p:nvPr>
        </p:nvPicPr>
        <p:blipFill>
          <a:blip r:embed="rId3"/>
          <a:stretch>
            <a:fillRect/>
          </a:stretch>
        </p:blipFill>
        <p:spPr>
          <a:xfrm>
            <a:off x="1426653" y="1581921"/>
            <a:ext cx="9338694" cy="4949508"/>
          </a:xfrm>
          <a:prstGeom prst="rect">
            <a:avLst/>
          </a:prstGeom>
        </p:spPr>
      </p:pic>
    </p:spTree>
    <p:extLst>
      <p:ext uri="{BB962C8B-B14F-4D97-AF65-F5344CB8AC3E}">
        <p14:creationId xmlns:p14="http://schemas.microsoft.com/office/powerpoint/2010/main" val="4086640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B5528-FE6E-4366-3225-DD9FA1E7B55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defTabSz="914400"/>
            <a:r>
              <a:rPr lang="en-US" sz="3600" kern="1200">
                <a:solidFill>
                  <a:srgbClr val="FFFFFF"/>
                </a:solidFill>
                <a:latin typeface="+mj-lt"/>
                <a:ea typeface="+mj-ea"/>
                <a:cs typeface="+mj-cs"/>
              </a:rPr>
              <a:t>Detailed Program Plan</a:t>
            </a:r>
          </a:p>
        </p:txBody>
      </p:sp>
      <p:pic>
        <p:nvPicPr>
          <p:cNvPr id="7" name="Content Placeholder 6">
            <a:extLst>
              <a:ext uri="{FF2B5EF4-FFF2-40B4-BE49-F238E27FC236}">
                <a16:creationId xmlns:a16="http://schemas.microsoft.com/office/drawing/2014/main" id="{5272AA50-28C6-9645-7738-823331C533B8}"/>
              </a:ext>
            </a:extLst>
          </p:cNvPr>
          <p:cNvPicPr>
            <a:picLocks noGrp="1" noChangeAspect="1"/>
          </p:cNvPicPr>
          <p:nvPr>
            <p:ph idx="1"/>
          </p:nvPr>
        </p:nvPicPr>
        <p:blipFill>
          <a:blip r:embed="rId3"/>
          <a:stretch>
            <a:fillRect/>
          </a:stretch>
        </p:blipFill>
        <p:spPr>
          <a:xfrm>
            <a:off x="4345277" y="844927"/>
            <a:ext cx="7656512" cy="5168145"/>
          </a:xfrm>
          <a:prstGeom prst="rect">
            <a:avLst/>
          </a:prstGeom>
        </p:spPr>
      </p:pic>
    </p:spTree>
    <p:extLst>
      <p:ext uri="{BB962C8B-B14F-4D97-AF65-F5344CB8AC3E}">
        <p14:creationId xmlns:p14="http://schemas.microsoft.com/office/powerpoint/2010/main" val="860438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144420-FC2E-66D5-8339-8455EB55A802}"/>
              </a:ext>
            </a:extLst>
          </p:cNvPr>
          <p:cNvSpPr>
            <a:spLocks noGrp="1"/>
          </p:cNvSpPr>
          <p:nvPr>
            <p:ph type="title"/>
          </p:nvPr>
        </p:nvSpPr>
        <p:spPr>
          <a:xfrm>
            <a:off x="1100669" y="1111086"/>
            <a:ext cx="10011831" cy="2623885"/>
          </a:xfrm>
        </p:spPr>
        <p:txBody>
          <a:bodyPr vert="horz" lIns="91440" tIns="45720" rIns="91440" bIns="45720" rtlCol="0" anchor="ctr">
            <a:normAutofit/>
          </a:bodyPr>
          <a:lstStyle/>
          <a:p>
            <a:pPr defTabSz="914400"/>
            <a:r>
              <a:rPr lang="en-US" sz="6600" kern="1200">
                <a:solidFill>
                  <a:srgbClr val="FFFFFF"/>
                </a:solidFill>
                <a:latin typeface="+mj-lt"/>
                <a:ea typeface="+mj-ea"/>
                <a:cs typeface="+mj-cs"/>
              </a:rPr>
              <a:t>Assess</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6699246"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6D8E929-AD40-40D4-8254-41CF35F36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0699" y="4521269"/>
            <a:ext cx="2114392" cy="1886509"/>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Magnifying glass">
            <a:extLst>
              <a:ext uri="{FF2B5EF4-FFF2-40B4-BE49-F238E27FC236}">
                <a16:creationId xmlns:a16="http://schemas.microsoft.com/office/drawing/2014/main" id="{6790528E-370C-BD33-A551-0006EB89FF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1572" y="4648201"/>
            <a:ext cx="1632648" cy="1632648"/>
          </a:xfrm>
          <a:prstGeom prst="rect">
            <a:avLst/>
          </a:prstGeom>
        </p:spPr>
      </p:pic>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368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D7817-6416-40B1-A93E-36FCAFC0BC6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defTabSz="914400"/>
            <a:r>
              <a:rPr lang="en-US" sz="3600" kern="1200">
                <a:solidFill>
                  <a:srgbClr val="FFFFFF"/>
                </a:solidFill>
                <a:latin typeface="+mj-lt"/>
                <a:ea typeface="+mj-ea"/>
                <a:cs typeface="+mj-cs"/>
              </a:rPr>
              <a:t>Macro</a:t>
            </a:r>
            <a:br>
              <a:rPr lang="en-US" sz="3600" kern="1200">
                <a:solidFill>
                  <a:srgbClr val="FFFFFF"/>
                </a:solidFill>
                <a:latin typeface="+mj-lt"/>
                <a:ea typeface="+mj-ea"/>
                <a:cs typeface="+mj-cs"/>
              </a:rPr>
            </a:br>
            <a:r>
              <a:rPr lang="en-US" sz="3600" kern="1200">
                <a:solidFill>
                  <a:srgbClr val="FFFFFF"/>
                </a:solidFill>
                <a:latin typeface="+mj-lt"/>
                <a:ea typeface="+mj-ea"/>
                <a:cs typeface="+mj-cs"/>
              </a:rPr>
              <a:t>Impact Assessment</a:t>
            </a:r>
          </a:p>
        </p:txBody>
      </p:sp>
      <p:pic>
        <p:nvPicPr>
          <p:cNvPr id="5" name="Picture 4">
            <a:extLst>
              <a:ext uri="{FF2B5EF4-FFF2-40B4-BE49-F238E27FC236}">
                <a16:creationId xmlns:a16="http://schemas.microsoft.com/office/drawing/2014/main" id="{904CBDF4-C3F2-4031-8EB8-965D2DA3D0D4}"/>
              </a:ext>
            </a:extLst>
          </p:cNvPr>
          <p:cNvPicPr>
            <a:picLocks noChangeAspect="1"/>
          </p:cNvPicPr>
          <p:nvPr/>
        </p:nvPicPr>
        <p:blipFill rotWithShape="1">
          <a:blip r:embed="rId3"/>
          <a:srcRect l="5924" r="17439" b="2"/>
          <a:stretch/>
        </p:blipFill>
        <p:spPr>
          <a:xfrm>
            <a:off x="4777316" y="1105332"/>
            <a:ext cx="6780700" cy="4645006"/>
          </a:xfrm>
          <a:prstGeom prst="rect">
            <a:avLst/>
          </a:prstGeom>
        </p:spPr>
      </p:pic>
    </p:spTree>
    <p:extLst>
      <p:ext uri="{BB962C8B-B14F-4D97-AF65-F5344CB8AC3E}">
        <p14:creationId xmlns:p14="http://schemas.microsoft.com/office/powerpoint/2010/main" val="406997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7E04EF-1D5C-693E-30F8-5AD0A5F966E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kern="1200">
                <a:solidFill>
                  <a:schemeClr val="bg1"/>
                </a:solidFill>
                <a:latin typeface="+mj-lt"/>
                <a:ea typeface="+mj-ea"/>
                <a:cs typeface="+mj-cs"/>
              </a:rPr>
              <a:t>Micro/ Detailed Impact Assessment</a:t>
            </a:r>
          </a:p>
        </p:txBody>
      </p:sp>
      <p:pic>
        <p:nvPicPr>
          <p:cNvPr id="7" name="Content Placeholder 6">
            <a:extLst>
              <a:ext uri="{FF2B5EF4-FFF2-40B4-BE49-F238E27FC236}">
                <a16:creationId xmlns:a16="http://schemas.microsoft.com/office/drawing/2014/main" id="{3B5C5F23-E098-0394-890D-E624D0B4C673}"/>
              </a:ext>
            </a:extLst>
          </p:cNvPr>
          <p:cNvPicPr>
            <a:picLocks noGrp="1" noChangeAspect="1"/>
          </p:cNvPicPr>
          <p:nvPr>
            <p:ph idx="1"/>
          </p:nvPr>
        </p:nvPicPr>
        <p:blipFill>
          <a:blip r:embed="rId3"/>
          <a:stretch>
            <a:fillRect/>
          </a:stretch>
        </p:blipFill>
        <p:spPr>
          <a:xfrm>
            <a:off x="263754" y="2087584"/>
            <a:ext cx="11664492" cy="2682832"/>
          </a:xfrm>
          <a:prstGeom prst="rect">
            <a:avLst/>
          </a:prstGeom>
          <a:ln>
            <a:solidFill>
              <a:schemeClr val="tx1">
                <a:lumMod val="50000"/>
                <a:lumOff val="50000"/>
              </a:schemeClr>
            </a:solidFill>
          </a:ln>
        </p:spPr>
      </p:pic>
    </p:spTree>
    <p:extLst>
      <p:ext uri="{BB962C8B-B14F-4D97-AF65-F5344CB8AC3E}">
        <p14:creationId xmlns:p14="http://schemas.microsoft.com/office/powerpoint/2010/main" val="105050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9923D-0BA2-7BAF-CC1C-C294B75EBEAE}"/>
              </a:ext>
            </a:extLst>
          </p:cNvPr>
          <p:cNvSpPr>
            <a:spLocks noGrp="1"/>
          </p:cNvSpPr>
          <p:nvPr>
            <p:ph type="title"/>
          </p:nvPr>
        </p:nvSpPr>
        <p:spPr/>
        <p:txBody>
          <a:bodyPr/>
          <a:lstStyle/>
          <a:p>
            <a:r>
              <a:rPr lang="en-AU" dirty="0"/>
              <a:t>Focus areas</a:t>
            </a:r>
          </a:p>
        </p:txBody>
      </p:sp>
      <p:graphicFrame>
        <p:nvGraphicFramePr>
          <p:cNvPr id="4" name="Content Placeholder 3">
            <a:extLst>
              <a:ext uri="{FF2B5EF4-FFF2-40B4-BE49-F238E27FC236}">
                <a16:creationId xmlns:a16="http://schemas.microsoft.com/office/drawing/2014/main" id="{027888A4-9A5F-618F-D3BF-6970171E9A48}"/>
              </a:ext>
            </a:extLst>
          </p:cNvPr>
          <p:cNvGraphicFramePr>
            <a:graphicFrameLocks noGrp="1"/>
          </p:cNvGraphicFramePr>
          <p:nvPr>
            <p:ph idx="1"/>
            <p:extLst>
              <p:ext uri="{D42A27DB-BD31-4B8C-83A1-F6EECF244321}">
                <p14:modId xmlns:p14="http://schemas.microsoft.com/office/powerpoint/2010/main" val="1824307604"/>
              </p:ext>
            </p:extLst>
          </p:nvPr>
        </p:nvGraphicFramePr>
        <p:xfrm>
          <a:off x="838201"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454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CC79714-F57E-8148-51C9-F8DBC37D36D0}"/>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latin typeface="+mj-lt"/>
                <a:ea typeface="+mj-ea"/>
                <a:cs typeface="+mj-cs"/>
              </a:rPr>
              <a:t>Stakeholder analysis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RACI Matrix</a:t>
            </a:r>
          </a:p>
        </p:txBody>
      </p:sp>
      <p:pic>
        <p:nvPicPr>
          <p:cNvPr id="5" name="Content Placeholder 4" descr="Treemap chart&#10;&#10;Description automatically generated">
            <a:extLst>
              <a:ext uri="{FF2B5EF4-FFF2-40B4-BE49-F238E27FC236}">
                <a16:creationId xmlns:a16="http://schemas.microsoft.com/office/drawing/2014/main" id="{5EC7C127-748D-E7A7-FF90-ABC4A95E35F8}"/>
              </a:ext>
            </a:extLst>
          </p:cNvPr>
          <p:cNvPicPr>
            <a:picLocks noGrp="1" noChangeAspect="1"/>
          </p:cNvPicPr>
          <p:nvPr>
            <p:ph idx="1"/>
          </p:nvPr>
        </p:nvPicPr>
        <p:blipFill>
          <a:blip r:embed="rId3"/>
          <a:stretch>
            <a:fillRect/>
          </a:stretch>
        </p:blipFill>
        <p:spPr>
          <a:xfrm>
            <a:off x="4434498" y="996710"/>
            <a:ext cx="7660757" cy="4864580"/>
          </a:xfrm>
          <a:prstGeom prst="rect">
            <a:avLst/>
          </a:prstGeom>
        </p:spPr>
      </p:pic>
    </p:spTree>
    <p:extLst>
      <p:ext uri="{BB962C8B-B14F-4D97-AF65-F5344CB8AC3E}">
        <p14:creationId xmlns:p14="http://schemas.microsoft.com/office/powerpoint/2010/main" val="1916450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7E04EF-1D5C-693E-30F8-5AD0A5F966E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kern="1200" dirty="0">
                <a:solidFill>
                  <a:schemeClr val="bg1"/>
                </a:solidFill>
                <a:latin typeface="+mj-lt"/>
                <a:ea typeface="+mj-ea"/>
                <a:cs typeface="+mj-cs"/>
              </a:rPr>
              <a:t>Stakeholder Analysis  </a:t>
            </a:r>
          </a:p>
        </p:txBody>
      </p:sp>
      <p:pic>
        <p:nvPicPr>
          <p:cNvPr id="7" name="Content Placeholder 6" descr="Table&#10;&#10;Description automatically generated with low confidence">
            <a:extLst>
              <a:ext uri="{FF2B5EF4-FFF2-40B4-BE49-F238E27FC236}">
                <a16:creationId xmlns:a16="http://schemas.microsoft.com/office/drawing/2014/main" id="{19107EAE-E8F5-DAB1-A594-3647E7C9F93E}"/>
              </a:ext>
            </a:extLst>
          </p:cNvPr>
          <p:cNvPicPr>
            <a:picLocks noGrp="1" noChangeAspect="1"/>
          </p:cNvPicPr>
          <p:nvPr>
            <p:ph idx="1"/>
          </p:nvPr>
        </p:nvPicPr>
        <p:blipFill>
          <a:blip r:embed="rId3"/>
          <a:stretch>
            <a:fillRect/>
          </a:stretch>
        </p:blipFill>
        <p:spPr>
          <a:xfrm>
            <a:off x="363548" y="2024972"/>
            <a:ext cx="11449489" cy="2948243"/>
          </a:xfrm>
          <a:prstGeom prst="rect">
            <a:avLst/>
          </a:prstGeom>
          <a:ln>
            <a:solidFill>
              <a:schemeClr val="tx1">
                <a:lumMod val="50000"/>
                <a:lumOff val="50000"/>
              </a:schemeClr>
            </a:solidFill>
          </a:ln>
        </p:spPr>
      </p:pic>
    </p:spTree>
    <p:extLst>
      <p:ext uri="{BB962C8B-B14F-4D97-AF65-F5344CB8AC3E}">
        <p14:creationId xmlns:p14="http://schemas.microsoft.com/office/powerpoint/2010/main" val="11014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9F9746-8012-3F63-6FDE-F4769513C5D2}"/>
              </a:ext>
            </a:extLst>
          </p:cNvPr>
          <p:cNvSpPr>
            <a:spLocks noGrp="1"/>
          </p:cNvSpPr>
          <p:nvPr>
            <p:ph type="title"/>
          </p:nvPr>
        </p:nvSpPr>
        <p:spPr>
          <a:xfrm>
            <a:off x="1100669" y="1111086"/>
            <a:ext cx="10011831" cy="2623885"/>
          </a:xfrm>
        </p:spPr>
        <p:txBody>
          <a:bodyPr vert="horz" lIns="91440" tIns="45720" rIns="91440" bIns="45720" rtlCol="0" anchor="ctr">
            <a:normAutofit/>
          </a:bodyPr>
          <a:lstStyle/>
          <a:p>
            <a:pPr defTabSz="914400"/>
            <a:r>
              <a:rPr lang="en-US" sz="6600" kern="1200">
                <a:solidFill>
                  <a:srgbClr val="FFFFFF"/>
                </a:solidFill>
                <a:latin typeface="+mj-lt"/>
                <a:ea typeface="+mj-ea"/>
                <a:cs typeface="+mj-cs"/>
              </a:rPr>
              <a:t>Teach</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6699246"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6D8E929-AD40-40D4-8254-41CF35F36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0699" y="4521269"/>
            <a:ext cx="2114392" cy="1886509"/>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Teacher">
            <a:extLst>
              <a:ext uri="{FF2B5EF4-FFF2-40B4-BE49-F238E27FC236}">
                <a16:creationId xmlns:a16="http://schemas.microsoft.com/office/drawing/2014/main" id="{C5B35434-70BB-5C09-DAA3-640F53E906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1572" y="4648201"/>
            <a:ext cx="1632648" cy="1632648"/>
          </a:xfrm>
          <a:prstGeom prst="rect">
            <a:avLst/>
          </a:prstGeom>
        </p:spPr>
      </p:pic>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726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D4C7A-C388-44D3-9133-D8D43208D4B7}"/>
              </a:ext>
            </a:extLst>
          </p:cNvPr>
          <p:cNvSpPr>
            <a:spLocks noGrp="1"/>
          </p:cNvSpPr>
          <p:nvPr>
            <p:ph type="title"/>
          </p:nvPr>
        </p:nvSpPr>
        <p:spPr>
          <a:xfrm>
            <a:off x="594360" y="637125"/>
            <a:ext cx="3802276" cy="5256371"/>
          </a:xfrm>
        </p:spPr>
        <p:txBody>
          <a:bodyPr>
            <a:normAutofit/>
          </a:bodyPr>
          <a:lstStyle/>
          <a:p>
            <a:r>
              <a:rPr lang="en-AU" sz="4800" dirty="0"/>
              <a:t>What is the journey for your stakeholders?</a:t>
            </a:r>
          </a:p>
        </p:txBody>
      </p:sp>
      <p:graphicFrame>
        <p:nvGraphicFramePr>
          <p:cNvPr id="5" name="Content Placeholder 2">
            <a:extLst>
              <a:ext uri="{FF2B5EF4-FFF2-40B4-BE49-F238E27FC236}">
                <a16:creationId xmlns:a16="http://schemas.microsoft.com/office/drawing/2014/main" id="{39719DFA-696C-41BC-8E3B-DBFBAB8B6032}"/>
              </a:ext>
            </a:extLst>
          </p:cNvPr>
          <p:cNvGraphicFramePr>
            <a:graphicFrameLocks noGrp="1"/>
          </p:cNvGraphicFramePr>
          <p:nvPr>
            <p:ph idx="1"/>
            <p:extLst>
              <p:ext uri="{D42A27DB-BD31-4B8C-83A1-F6EECF244321}">
                <p14:modId xmlns:p14="http://schemas.microsoft.com/office/powerpoint/2010/main" val="3071088030"/>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281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9">
            <a:extLst>
              <a:ext uri="{FF2B5EF4-FFF2-40B4-BE49-F238E27FC236}">
                <a16:creationId xmlns:a16="http://schemas.microsoft.com/office/drawing/2014/main" id="{3C815EFD-24B2-4D4F-ADD8-725C20D629BB}"/>
              </a:ext>
            </a:extLst>
          </p:cNvPr>
          <p:cNvSpPr/>
          <p:nvPr/>
        </p:nvSpPr>
        <p:spPr>
          <a:xfrm>
            <a:off x="2007195" y="5917931"/>
            <a:ext cx="8516639" cy="565852"/>
          </a:xfrm>
          <a:prstGeom prst="leftRightArrow">
            <a:avLst/>
          </a:prstGeom>
          <a:gradFill flip="none" rotWithShape="1">
            <a:gsLst>
              <a:gs pos="0">
                <a:schemeClr val="accent3">
                  <a:lumMod val="15000"/>
                  <a:lumOff val="85000"/>
                </a:schemeClr>
              </a:gs>
              <a:gs pos="0">
                <a:schemeClr val="accent3">
                  <a:lumMod val="0"/>
                  <a:lumOff val="100000"/>
                </a:schemeClr>
              </a:gs>
              <a:gs pos="100000">
                <a:schemeClr val="accent3">
                  <a:lumMod val="100000"/>
                </a:schemeClr>
              </a:gs>
            </a:gsLst>
            <a:path path="circle">
              <a:fillToRect r="100000" b="100000"/>
            </a:path>
            <a:tileRect l="-100000" t="-100000"/>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86"/>
          </a:p>
        </p:txBody>
      </p:sp>
      <p:sp>
        <p:nvSpPr>
          <p:cNvPr id="5" name="TextBox 4">
            <a:extLst>
              <a:ext uri="{FF2B5EF4-FFF2-40B4-BE49-F238E27FC236}">
                <a16:creationId xmlns:a16="http://schemas.microsoft.com/office/drawing/2014/main" id="{43216E36-03C8-44B6-8BCE-E729FFC3D3E6}"/>
              </a:ext>
            </a:extLst>
          </p:cNvPr>
          <p:cNvSpPr txBox="1"/>
          <p:nvPr/>
        </p:nvSpPr>
        <p:spPr>
          <a:xfrm>
            <a:off x="1809098" y="6088301"/>
            <a:ext cx="8760741" cy="246221"/>
          </a:xfrm>
          <a:prstGeom prst="rect">
            <a:avLst/>
          </a:prstGeom>
          <a:noFill/>
        </p:spPr>
        <p:txBody>
          <a:bodyPr wrap="square" rtlCol="0">
            <a:spAutoFit/>
          </a:bodyPr>
          <a:lstStyle/>
          <a:p>
            <a:pPr algn="ctr" defTabSz="914418"/>
            <a:r>
              <a:rPr lang="en-AU" sz="1000" b="1" dirty="0">
                <a:solidFill>
                  <a:schemeClr val="tx2"/>
                </a:solidFill>
              </a:rPr>
              <a:t>The journey to transformed state and the drive to becoming more proficient users of the online way of working.</a:t>
            </a:r>
          </a:p>
        </p:txBody>
      </p:sp>
      <p:sp>
        <p:nvSpPr>
          <p:cNvPr id="6" name="Title 1">
            <a:extLst>
              <a:ext uri="{FF2B5EF4-FFF2-40B4-BE49-F238E27FC236}">
                <a16:creationId xmlns:a16="http://schemas.microsoft.com/office/drawing/2014/main" id="{6E0042CD-99AE-438C-B138-78E2292DF79B}"/>
              </a:ext>
            </a:extLst>
          </p:cNvPr>
          <p:cNvSpPr>
            <a:spLocks noGrp="1"/>
          </p:cNvSpPr>
          <p:nvPr>
            <p:ph type="title"/>
          </p:nvPr>
        </p:nvSpPr>
        <p:spPr>
          <a:xfrm>
            <a:off x="621103" y="508975"/>
            <a:ext cx="10847917" cy="443198"/>
          </a:xfrm>
        </p:spPr>
        <p:txBody>
          <a:bodyPr>
            <a:normAutofit fontScale="90000"/>
          </a:bodyPr>
          <a:lstStyle/>
          <a:p>
            <a:r>
              <a:rPr lang="en-AU"/>
              <a:t>Learning Approach</a:t>
            </a:r>
          </a:p>
        </p:txBody>
      </p:sp>
      <p:grpSp>
        <p:nvGrpSpPr>
          <p:cNvPr id="9" name="Group 8">
            <a:extLst>
              <a:ext uri="{FF2B5EF4-FFF2-40B4-BE49-F238E27FC236}">
                <a16:creationId xmlns:a16="http://schemas.microsoft.com/office/drawing/2014/main" id="{AA5D7D7C-D793-4819-A2A0-6AFF4C29070A}"/>
              </a:ext>
            </a:extLst>
          </p:cNvPr>
          <p:cNvGrpSpPr/>
          <p:nvPr/>
        </p:nvGrpSpPr>
        <p:grpSpPr>
          <a:xfrm>
            <a:off x="728405" y="2647094"/>
            <a:ext cx="11233413" cy="3207521"/>
            <a:chOff x="369035" y="2401559"/>
            <a:chExt cx="10018225" cy="3971010"/>
          </a:xfrm>
        </p:grpSpPr>
        <p:cxnSp>
          <p:nvCxnSpPr>
            <p:cNvPr id="10" name="Straight Connector 9">
              <a:extLst>
                <a:ext uri="{FF2B5EF4-FFF2-40B4-BE49-F238E27FC236}">
                  <a16:creationId xmlns:a16="http://schemas.microsoft.com/office/drawing/2014/main" id="{26E0F231-1D1D-44B0-87C5-DF7592895313}"/>
                </a:ext>
              </a:extLst>
            </p:cNvPr>
            <p:cNvCxnSpPr/>
            <p:nvPr/>
          </p:nvCxnSpPr>
          <p:spPr>
            <a:xfrm>
              <a:off x="369035" y="5274567"/>
              <a:ext cx="2847975" cy="0"/>
            </a:xfrm>
            <a:prstGeom prst="line">
              <a:avLst/>
            </a:prstGeom>
            <a:noFill/>
            <a:ln w="165100" cap="flat" cmpd="sng" algn="ctr">
              <a:solidFill>
                <a:srgbClr val="D4007F"/>
              </a:solidFill>
              <a:prstDash val="solid"/>
            </a:ln>
            <a:effectLst/>
          </p:spPr>
        </p:cxnSp>
        <p:sp>
          <p:nvSpPr>
            <p:cNvPr id="11" name="Arc 10">
              <a:extLst>
                <a:ext uri="{FF2B5EF4-FFF2-40B4-BE49-F238E27FC236}">
                  <a16:creationId xmlns:a16="http://schemas.microsoft.com/office/drawing/2014/main" id="{3E5DE3E3-E47D-408B-97D8-2D4CE8E53B38}"/>
                </a:ext>
              </a:extLst>
            </p:cNvPr>
            <p:cNvSpPr/>
            <p:nvPr/>
          </p:nvSpPr>
          <p:spPr>
            <a:xfrm rot="5400000">
              <a:off x="2793234" y="4465614"/>
              <a:ext cx="808953" cy="808953"/>
            </a:xfrm>
            <a:prstGeom prst="arc">
              <a:avLst/>
            </a:prstGeom>
            <a:noFill/>
            <a:ln w="165100" cap="flat" cmpd="sng" algn="ctr">
              <a:solidFill>
                <a:srgbClr val="D4007F"/>
              </a:solidFill>
              <a:prstDash val="solid"/>
            </a:ln>
            <a:effectLst/>
          </p:spPr>
          <p:txBody>
            <a:bodyPr rtlCol="0" anchor="ctr"/>
            <a:lstStyle/>
            <a:p>
              <a:pPr algn="ctr" defTabSz="587749">
                <a:defRPr/>
              </a:pPr>
              <a:endParaRPr lang="en-GB" sz="612" kern="0">
                <a:solidFill>
                  <a:srgbClr val="000000"/>
                </a:solidFill>
              </a:endParaRPr>
            </a:p>
          </p:txBody>
        </p:sp>
        <p:cxnSp>
          <p:nvCxnSpPr>
            <p:cNvPr id="12" name="Straight Connector 11">
              <a:extLst>
                <a:ext uri="{FF2B5EF4-FFF2-40B4-BE49-F238E27FC236}">
                  <a16:creationId xmlns:a16="http://schemas.microsoft.com/office/drawing/2014/main" id="{C948B715-51B4-4BA8-9F53-DBFD72CE764A}"/>
                </a:ext>
              </a:extLst>
            </p:cNvPr>
            <p:cNvCxnSpPr/>
            <p:nvPr/>
          </p:nvCxnSpPr>
          <p:spPr>
            <a:xfrm>
              <a:off x="3602188" y="3595163"/>
              <a:ext cx="0" cy="1285200"/>
            </a:xfrm>
            <a:prstGeom prst="line">
              <a:avLst/>
            </a:prstGeom>
            <a:noFill/>
            <a:ln w="165100" cap="flat" cmpd="sng" algn="ctr">
              <a:solidFill>
                <a:schemeClr val="accent4">
                  <a:lumMod val="75000"/>
                </a:schemeClr>
              </a:solidFill>
              <a:prstDash val="solid"/>
            </a:ln>
            <a:effectLst/>
          </p:spPr>
        </p:cxnSp>
        <p:sp>
          <p:nvSpPr>
            <p:cNvPr id="13" name="Arc 12">
              <a:extLst>
                <a:ext uri="{FF2B5EF4-FFF2-40B4-BE49-F238E27FC236}">
                  <a16:creationId xmlns:a16="http://schemas.microsoft.com/office/drawing/2014/main" id="{72425E5F-0BD0-4729-A607-92BC23F022AB}"/>
                </a:ext>
              </a:extLst>
            </p:cNvPr>
            <p:cNvSpPr/>
            <p:nvPr/>
          </p:nvSpPr>
          <p:spPr>
            <a:xfrm rot="16200000">
              <a:off x="3602188" y="2401559"/>
              <a:ext cx="2395878" cy="2395878"/>
            </a:xfrm>
            <a:prstGeom prst="arc">
              <a:avLst>
                <a:gd name="adj1" fmla="val 16200000"/>
                <a:gd name="adj2" fmla="val 87034"/>
              </a:avLst>
            </a:prstGeom>
            <a:noFill/>
            <a:ln w="165100" cap="flat" cmpd="sng" algn="ctr">
              <a:solidFill>
                <a:srgbClr val="009EE0"/>
              </a:solidFill>
              <a:prstDash val="solid"/>
            </a:ln>
            <a:effectLst/>
          </p:spPr>
          <p:txBody>
            <a:bodyPr rtlCol="0" anchor="ctr"/>
            <a:lstStyle/>
            <a:p>
              <a:pPr algn="ctr" defTabSz="587749">
                <a:defRPr/>
              </a:pPr>
              <a:endParaRPr lang="en-GB" sz="612" kern="0">
                <a:solidFill>
                  <a:srgbClr val="000000"/>
                </a:solidFill>
              </a:endParaRPr>
            </a:p>
          </p:txBody>
        </p:sp>
        <p:sp>
          <p:nvSpPr>
            <p:cNvPr id="14" name="Arc 13">
              <a:extLst>
                <a:ext uri="{FF2B5EF4-FFF2-40B4-BE49-F238E27FC236}">
                  <a16:creationId xmlns:a16="http://schemas.microsoft.com/office/drawing/2014/main" id="{A957F717-6C89-4E9E-B42E-13DEEAFEF3B9}"/>
                </a:ext>
              </a:extLst>
            </p:cNvPr>
            <p:cNvSpPr/>
            <p:nvPr/>
          </p:nvSpPr>
          <p:spPr>
            <a:xfrm>
              <a:off x="3602188" y="2401559"/>
              <a:ext cx="2395878" cy="2395878"/>
            </a:xfrm>
            <a:prstGeom prst="arc">
              <a:avLst/>
            </a:prstGeom>
            <a:noFill/>
            <a:ln w="165100" cap="flat" cmpd="sng" algn="ctr">
              <a:solidFill>
                <a:srgbClr val="009EE0"/>
              </a:solidFill>
              <a:prstDash val="solid"/>
            </a:ln>
            <a:effectLst/>
          </p:spPr>
          <p:txBody>
            <a:bodyPr rtlCol="0" anchor="ctr"/>
            <a:lstStyle/>
            <a:p>
              <a:pPr algn="ctr" defTabSz="587749">
                <a:defRPr/>
              </a:pPr>
              <a:endParaRPr lang="en-GB" sz="612" kern="0">
                <a:solidFill>
                  <a:srgbClr val="000000"/>
                </a:solidFill>
              </a:endParaRPr>
            </a:p>
          </p:txBody>
        </p:sp>
        <p:cxnSp>
          <p:nvCxnSpPr>
            <p:cNvPr id="15" name="Straight Connector 14">
              <a:extLst>
                <a:ext uri="{FF2B5EF4-FFF2-40B4-BE49-F238E27FC236}">
                  <a16:creationId xmlns:a16="http://schemas.microsoft.com/office/drawing/2014/main" id="{FE9039A2-3FDC-4AF8-85F8-C1BD8FE364E3}"/>
                </a:ext>
              </a:extLst>
            </p:cNvPr>
            <p:cNvCxnSpPr/>
            <p:nvPr/>
          </p:nvCxnSpPr>
          <p:spPr>
            <a:xfrm flipH="1">
              <a:off x="5988541" y="3582972"/>
              <a:ext cx="9526" cy="1075647"/>
            </a:xfrm>
            <a:prstGeom prst="line">
              <a:avLst/>
            </a:prstGeom>
            <a:noFill/>
            <a:ln w="165100" cap="flat" cmpd="sng" algn="ctr">
              <a:solidFill>
                <a:srgbClr val="009EE0"/>
              </a:solidFill>
              <a:prstDash val="solid"/>
            </a:ln>
            <a:effectLst/>
          </p:spPr>
        </p:cxnSp>
        <p:sp>
          <p:nvSpPr>
            <p:cNvPr id="16" name="Arc 15">
              <a:extLst>
                <a:ext uri="{FF2B5EF4-FFF2-40B4-BE49-F238E27FC236}">
                  <a16:creationId xmlns:a16="http://schemas.microsoft.com/office/drawing/2014/main" id="{70120183-D738-442F-A8C6-8E6D3ADBAC27}"/>
                </a:ext>
              </a:extLst>
            </p:cNvPr>
            <p:cNvSpPr/>
            <p:nvPr/>
          </p:nvSpPr>
          <p:spPr>
            <a:xfrm rot="10800000">
              <a:off x="5988541" y="4241141"/>
              <a:ext cx="808953" cy="808953"/>
            </a:xfrm>
            <a:prstGeom prst="arc">
              <a:avLst/>
            </a:prstGeom>
            <a:noFill/>
            <a:ln w="165100" cap="flat" cmpd="sng" algn="ctr">
              <a:solidFill>
                <a:srgbClr val="018093"/>
              </a:solidFill>
              <a:prstDash val="solid"/>
            </a:ln>
            <a:effectLst/>
          </p:spPr>
          <p:txBody>
            <a:bodyPr rtlCol="0" anchor="ctr"/>
            <a:lstStyle/>
            <a:p>
              <a:pPr algn="ctr" defTabSz="587749">
                <a:defRPr/>
              </a:pPr>
              <a:endParaRPr lang="en-GB" sz="612" kern="0">
                <a:solidFill>
                  <a:srgbClr val="000000"/>
                </a:solidFill>
              </a:endParaRPr>
            </a:p>
          </p:txBody>
        </p:sp>
        <p:sp>
          <p:nvSpPr>
            <p:cNvPr id="17" name="Arc 16">
              <a:extLst>
                <a:ext uri="{FF2B5EF4-FFF2-40B4-BE49-F238E27FC236}">
                  <a16:creationId xmlns:a16="http://schemas.microsoft.com/office/drawing/2014/main" id="{D49EF046-A44B-49DE-9DB4-A701205DEC15}"/>
                </a:ext>
              </a:extLst>
            </p:cNvPr>
            <p:cNvSpPr/>
            <p:nvPr/>
          </p:nvSpPr>
          <p:spPr>
            <a:xfrm>
              <a:off x="6808543" y="5051403"/>
              <a:ext cx="557547" cy="557547"/>
            </a:xfrm>
            <a:prstGeom prst="arc">
              <a:avLst>
                <a:gd name="adj1" fmla="val 16200000"/>
                <a:gd name="adj2" fmla="val 229608"/>
              </a:avLst>
            </a:prstGeom>
            <a:noFill/>
            <a:ln w="165100" cap="flat" cmpd="sng" algn="ctr">
              <a:solidFill>
                <a:srgbClr val="6A2CA1"/>
              </a:solidFill>
              <a:prstDash val="solid"/>
            </a:ln>
            <a:effectLst/>
          </p:spPr>
          <p:txBody>
            <a:bodyPr rtlCol="0" anchor="ctr"/>
            <a:lstStyle/>
            <a:p>
              <a:pPr algn="ctr" defTabSz="587749">
                <a:defRPr/>
              </a:pPr>
              <a:endParaRPr lang="en-GB" sz="612" kern="0">
                <a:solidFill>
                  <a:srgbClr val="000000"/>
                </a:solidFill>
              </a:endParaRPr>
            </a:p>
          </p:txBody>
        </p:sp>
        <p:cxnSp>
          <p:nvCxnSpPr>
            <p:cNvPr id="18" name="Straight Connector 17">
              <a:extLst>
                <a:ext uri="{FF2B5EF4-FFF2-40B4-BE49-F238E27FC236}">
                  <a16:creationId xmlns:a16="http://schemas.microsoft.com/office/drawing/2014/main" id="{F71976E5-0B20-48AF-A593-764C09685EA9}"/>
                </a:ext>
              </a:extLst>
            </p:cNvPr>
            <p:cNvCxnSpPr/>
            <p:nvPr/>
          </p:nvCxnSpPr>
          <p:spPr>
            <a:xfrm flipV="1">
              <a:off x="6375878" y="5050094"/>
              <a:ext cx="730728" cy="1"/>
            </a:xfrm>
            <a:prstGeom prst="line">
              <a:avLst/>
            </a:prstGeom>
            <a:noFill/>
            <a:ln w="165100" cap="flat" cmpd="sng" algn="ctr">
              <a:solidFill>
                <a:srgbClr val="018093"/>
              </a:solidFill>
              <a:prstDash val="solid"/>
            </a:ln>
            <a:effectLst/>
          </p:spPr>
        </p:cxnSp>
        <p:cxnSp>
          <p:nvCxnSpPr>
            <p:cNvPr id="19" name="Straight Connector 18">
              <a:extLst>
                <a:ext uri="{FF2B5EF4-FFF2-40B4-BE49-F238E27FC236}">
                  <a16:creationId xmlns:a16="http://schemas.microsoft.com/office/drawing/2014/main" id="{E1FBEBAC-6C16-4926-81DC-A4196FA14E86}"/>
                </a:ext>
              </a:extLst>
            </p:cNvPr>
            <p:cNvCxnSpPr/>
            <p:nvPr/>
          </p:nvCxnSpPr>
          <p:spPr>
            <a:xfrm flipH="1">
              <a:off x="7355039" y="5322241"/>
              <a:ext cx="9530" cy="481419"/>
            </a:xfrm>
            <a:prstGeom prst="line">
              <a:avLst/>
            </a:prstGeom>
            <a:noFill/>
            <a:ln w="165100" cap="flat" cmpd="sng" algn="ctr">
              <a:solidFill>
                <a:srgbClr val="6A2CA1"/>
              </a:solidFill>
              <a:prstDash val="solid"/>
            </a:ln>
            <a:effectLst/>
          </p:spPr>
        </p:cxnSp>
        <p:grpSp>
          <p:nvGrpSpPr>
            <p:cNvPr id="20" name="Group 19">
              <a:extLst>
                <a:ext uri="{FF2B5EF4-FFF2-40B4-BE49-F238E27FC236}">
                  <a16:creationId xmlns:a16="http://schemas.microsoft.com/office/drawing/2014/main" id="{8DC91444-F25C-419C-AEF3-8A1421FFDDC9}"/>
                </a:ext>
              </a:extLst>
            </p:cNvPr>
            <p:cNvGrpSpPr/>
            <p:nvPr/>
          </p:nvGrpSpPr>
          <p:grpSpPr>
            <a:xfrm rot="10800000">
              <a:off x="7355039" y="5217416"/>
              <a:ext cx="1155153" cy="1155153"/>
              <a:chOff x="3233397" y="4638675"/>
              <a:chExt cx="2395878" cy="2395878"/>
            </a:xfrm>
          </p:grpSpPr>
          <p:sp>
            <p:nvSpPr>
              <p:cNvPr id="60" name="Arc 59">
                <a:extLst>
                  <a:ext uri="{FF2B5EF4-FFF2-40B4-BE49-F238E27FC236}">
                    <a16:creationId xmlns:a16="http://schemas.microsoft.com/office/drawing/2014/main" id="{84155A76-D606-4A03-9754-9F1BCA8D7689}"/>
                  </a:ext>
                </a:extLst>
              </p:cNvPr>
              <p:cNvSpPr/>
              <p:nvPr/>
            </p:nvSpPr>
            <p:spPr>
              <a:xfrm rot="16200000">
                <a:off x="3233397" y="4638675"/>
                <a:ext cx="2395878" cy="2395878"/>
              </a:xfrm>
              <a:prstGeom prst="arc">
                <a:avLst/>
              </a:prstGeom>
              <a:noFill/>
              <a:ln w="165100" cap="flat" cmpd="sng" algn="ctr">
                <a:solidFill>
                  <a:srgbClr val="6A2CA1"/>
                </a:solidFill>
                <a:prstDash val="solid"/>
              </a:ln>
              <a:effectLst/>
            </p:spPr>
            <p:txBody>
              <a:bodyPr rtlCol="0" anchor="ctr"/>
              <a:lstStyle/>
              <a:p>
                <a:pPr algn="ctr" defTabSz="587749">
                  <a:defRPr/>
                </a:pPr>
                <a:endParaRPr lang="en-GB" sz="612" kern="0">
                  <a:solidFill>
                    <a:srgbClr val="000000"/>
                  </a:solidFill>
                </a:endParaRPr>
              </a:p>
            </p:txBody>
          </p:sp>
          <p:sp>
            <p:nvSpPr>
              <p:cNvPr id="61" name="Arc 60">
                <a:extLst>
                  <a:ext uri="{FF2B5EF4-FFF2-40B4-BE49-F238E27FC236}">
                    <a16:creationId xmlns:a16="http://schemas.microsoft.com/office/drawing/2014/main" id="{D18A2D92-B0BD-4651-B0BF-C87879D8EB7D}"/>
                  </a:ext>
                </a:extLst>
              </p:cNvPr>
              <p:cNvSpPr/>
              <p:nvPr/>
            </p:nvSpPr>
            <p:spPr>
              <a:xfrm>
                <a:off x="3233397" y="4638675"/>
                <a:ext cx="2395878" cy="2395878"/>
              </a:xfrm>
              <a:prstGeom prst="arc">
                <a:avLst>
                  <a:gd name="adj1" fmla="val 16071089"/>
                  <a:gd name="adj2" fmla="val 0"/>
                </a:avLst>
              </a:prstGeom>
              <a:noFill/>
              <a:ln w="165100" cap="flat" cmpd="sng" algn="ctr">
                <a:solidFill>
                  <a:srgbClr val="6A2CA1"/>
                </a:solidFill>
                <a:prstDash val="solid"/>
              </a:ln>
              <a:effectLst/>
            </p:spPr>
            <p:txBody>
              <a:bodyPr rtlCol="0" anchor="ctr"/>
              <a:lstStyle/>
              <a:p>
                <a:pPr algn="ctr" defTabSz="587749">
                  <a:defRPr/>
                </a:pPr>
                <a:endParaRPr lang="en-GB" sz="612" kern="0">
                  <a:solidFill>
                    <a:srgbClr val="00335B">
                      <a:lumMod val="50000"/>
                      <a:lumOff val="50000"/>
                    </a:srgbClr>
                  </a:solidFill>
                </a:endParaRPr>
              </a:p>
            </p:txBody>
          </p:sp>
        </p:grpSp>
        <p:cxnSp>
          <p:nvCxnSpPr>
            <p:cNvPr id="21" name="Straight Connector 20">
              <a:extLst>
                <a:ext uri="{FF2B5EF4-FFF2-40B4-BE49-F238E27FC236}">
                  <a16:creationId xmlns:a16="http://schemas.microsoft.com/office/drawing/2014/main" id="{A653EA20-1163-4DDD-8EA5-D6F0683F43CC}"/>
                </a:ext>
              </a:extLst>
            </p:cNvPr>
            <p:cNvCxnSpPr/>
            <p:nvPr/>
          </p:nvCxnSpPr>
          <p:spPr>
            <a:xfrm>
              <a:off x="8510193" y="3331000"/>
              <a:ext cx="0" cy="2472661"/>
            </a:xfrm>
            <a:prstGeom prst="line">
              <a:avLst/>
            </a:prstGeom>
            <a:noFill/>
            <a:ln w="165100" cap="flat" cmpd="sng" algn="ctr">
              <a:solidFill>
                <a:srgbClr val="949300"/>
              </a:solidFill>
              <a:prstDash val="solid"/>
            </a:ln>
            <a:effectLst/>
          </p:spPr>
        </p:cxnSp>
        <p:grpSp>
          <p:nvGrpSpPr>
            <p:cNvPr id="22" name="Group 21">
              <a:extLst>
                <a:ext uri="{FF2B5EF4-FFF2-40B4-BE49-F238E27FC236}">
                  <a16:creationId xmlns:a16="http://schemas.microsoft.com/office/drawing/2014/main" id="{88776C31-3391-4A2C-944A-6BFE6E26CC10}"/>
                </a:ext>
              </a:extLst>
            </p:cNvPr>
            <p:cNvGrpSpPr/>
            <p:nvPr/>
          </p:nvGrpSpPr>
          <p:grpSpPr>
            <a:xfrm>
              <a:off x="8510193" y="2801278"/>
              <a:ext cx="1068114" cy="1068114"/>
              <a:chOff x="3233397" y="4638675"/>
              <a:chExt cx="2395878" cy="2395878"/>
            </a:xfrm>
          </p:grpSpPr>
          <p:sp>
            <p:nvSpPr>
              <p:cNvPr id="58" name="Arc 57">
                <a:extLst>
                  <a:ext uri="{FF2B5EF4-FFF2-40B4-BE49-F238E27FC236}">
                    <a16:creationId xmlns:a16="http://schemas.microsoft.com/office/drawing/2014/main" id="{2A87765F-481D-4208-8E15-9BAA7A2EBFEF}"/>
                  </a:ext>
                </a:extLst>
              </p:cNvPr>
              <p:cNvSpPr/>
              <p:nvPr/>
            </p:nvSpPr>
            <p:spPr>
              <a:xfrm rot="16200000">
                <a:off x="3233397" y="4638675"/>
                <a:ext cx="2395878" cy="2395878"/>
              </a:xfrm>
              <a:prstGeom prst="arc">
                <a:avLst>
                  <a:gd name="adj1" fmla="val 16200000"/>
                  <a:gd name="adj2" fmla="val 165900"/>
                </a:avLst>
              </a:prstGeom>
              <a:noFill/>
              <a:ln w="165100" cap="flat" cmpd="sng" algn="ctr">
                <a:solidFill>
                  <a:srgbClr val="949300"/>
                </a:solidFill>
                <a:prstDash val="solid"/>
              </a:ln>
              <a:effectLst/>
            </p:spPr>
            <p:txBody>
              <a:bodyPr rtlCol="0" anchor="ctr"/>
              <a:lstStyle/>
              <a:p>
                <a:pPr algn="ctr" defTabSz="587749">
                  <a:defRPr/>
                </a:pPr>
                <a:endParaRPr lang="en-GB" sz="612" kern="0">
                  <a:solidFill>
                    <a:srgbClr val="000000"/>
                  </a:solidFill>
                </a:endParaRPr>
              </a:p>
            </p:txBody>
          </p:sp>
          <p:sp>
            <p:nvSpPr>
              <p:cNvPr id="59" name="Arc 58">
                <a:extLst>
                  <a:ext uri="{FF2B5EF4-FFF2-40B4-BE49-F238E27FC236}">
                    <a16:creationId xmlns:a16="http://schemas.microsoft.com/office/drawing/2014/main" id="{D8742948-F5A7-42D9-A7C2-5AB7DB80D6CF}"/>
                  </a:ext>
                </a:extLst>
              </p:cNvPr>
              <p:cNvSpPr/>
              <p:nvPr/>
            </p:nvSpPr>
            <p:spPr>
              <a:xfrm>
                <a:off x="3233397" y="4638675"/>
                <a:ext cx="2395878" cy="2395878"/>
              </a:xfrm>
              <a:prstGeom prst="arc">
                <a:avLst/>
              </a:prstGeom>
              <a:noFill/>
              <a:ln w="165100" cap="flat" cmpd="sng" algn="ctr">
                <a:solidFill>
                  <a:srgbClr val="949300"/>
                </a:solidFill>
                <a:prstDash val="solid"/>
              </a:ln>
              <a:effectLst/>
            </p:spPr>
            <p:txBody>
              <a:bodyPr rtlCol="0" anchor="ctr"/>
              <a:lstStyle/>
              <a:p>
                <a:pPr algn="ctr" defTabSz="587749">
                  <a:defRPr/>
                </a:pPr>
                <a:endParaRPr lang="en-GB" sz="612" kern="0">
                  <a:solidFill>
                    <a:srgbClr val="000000"/>
                  </a:solidFill>
                </a:endParaRPr>
              </a:p>
            </p:txBody>
          </p:sp>
        </p:grpSp>
        <p:cxnSp>
          <p:nvCxnSpPr>
            <p:cNvPr id="23" name="Straight Connector 22">
              <a:extLst>
                <a:ext uri="{FF2B5EF4-FFF2-40B4-BE49-F238E27FC236}">
                  <a16:creationId xmlns:a16="http://schemas.microsoft.com/office/drawing/2014/main" id="{40B301C8-C22F-4231-AE08-4C7803AAE04F}"/>
                </a:ext>
              </a:extLst>
            </p:cNvPr>
            <p:cNvCxnSpPr/>
            <p:nvPr/>
          </p:nvCxnSpPr>
          <p:spPr>
            <a:xfrm>
              <a:off x="9578307" y="3322333"/>
              <a:ext cx="0" cy="724831"/>
            </a:xfrm>
            <a:prstGeom prst="line">
              <a:avLst/>
            </a:prstGeom>
            <a:noFill/>
            <a:ln w="165100" cap="flat" cmpd="sng" algn="ctr">
              <a:solidFill>
                <a:srgbClr val="92D050"/>
              </a:solidFill>
              <a:prstDash val="solid"/>
            </a:ln>
            <a:effectLst/>
          </p:spPr>
        </p:cxnSp>
        <p:sp>
          <p:nvSpPr>
            <p:cNvPr id="24" name="Arc 23">
              <a:extLst>
                <a:ext uri="{FF2B5EF4-FFF2-40B4-BE49-F238E27FC236}">
                  <a16:creationId xmlns:a16="http://schemas.microsoft.com/office/drawing/2014/main" id="{BD17B3CE-A174-4DD5-B34F-0912788C698E}"/>
                </a:ext>
              </a:extLst>
            </p:cNvPr>
            <p:cNvSpPr/>
            <p:nvPr/>
          </p:nvSpPr>
          <p:spPr>
            <a:xfrm rot="10800000">
              <a:off x="9578307" y="3589129"/>
              <a:ext cx="808953" cy="808953"/>
            </a:xfrm>
            <a:prstGeom prst="arc">
              <a:avLst/>
            </a:prstGeom>
            <a:noFill/>
            <a:ln w="165100" cap="flat" cmpd="sng" algn="ctr">
              <a:solidFill>
                <a:srgbClr val="949300"/>
              </a:solidFill>
              <a:prstDash val="solid"/>
            </a:ln>
            <a:effectLst/>
          </p:spPr>
          <p:txBody>
            <a:bodyPr rtlCol="0" anchor="ctr"/>
            <a:lstStyle/>
            <a:p>
              <a:pPr algn="ctr" defTabSz="587749">
                <a:defRPr/>
              </a:pPr>
              <a:endParaRPr lang="en-GB" sz="612" kern="0">
                <a:solidFill>
                  <a:srgbClr val="000000"/>
                </a:solidFill>
              </a:endParaRPr>
            </a:p>
          </p:txBody>
        </p:sp>
        <p:sp>
          <p:nvSpPr>
            <p:cNvPr id="57" name="Oval 56">
              <a:extLst>
                <a:ext uri="{FF2B5EF4-FFF2-40B4-BE49-F238E27FC236}">
                  <a16:creationId xmlns:a16="http://schemas.microsoft.com/office/drawing/2014/main" id="{DA246904-594C-4668-92E4-37C32A4E5CA0}"/>
                </a:ext>
              </a:extLst>
            </p:cNvPr>
            <p:cNvSpPr/>
            <p:nvPr/>
          </p:nvSpPr>
          <p:spPr>
            <a:xfrm flipV="1">
              <a:off x="709705" y="5039849"/>
              <a:ext cx="18000" cy="18000"/>
            </a:xfrm>
            <a:prstGeom prst="ellipse">
              <a:avLst/>
            </a:prstGeom>
            <a:solidFill>
              <a:srgbClr val="FFFFFF"/>
            </a:solidFill>
            <a:ln w="6350">
              <a:noFill/>
            </a:ln>
          </p:spPr>
          <p:txBody>
            <a:bodyPr vert="horz" wrap="square" lIns="62201" tIns="31101" rIns="62201" bIns="31101" rtlCol="0" anchor="ctr">
              <a:noAutofit/>
            </a:bodyPr>
            <a:lstStyle/>
            <a:p>
              <a:pPr algn="ctr" defTabSz="587749">
                <a:defRPr/>
              </a:pPr>
              <a:endParaRPr lang="en-GB" sz="612" kern="0">
                <a:solidFill>
                  <a:srgbClr val="EB8C00"/>
                </a:solidFill>
              </a:endParaRPr>
            </a:p>
          </p:txBody>
        </p:sp>
        <p:sp>
          <p:nvSpPr>
            <p:cNvPr id="54" name="Oval 53">
              <a:extLst>
                <a:ext uri="{FF2B5EF4-FFF2-40B4-BE49-F238E27FC236}">
                  <a16:creationId xmlns:a16="http://schemas.microsoft.com/office/drawing/2014/main" id="{14C51BAB-20F7-46BE-A447-8BE746635078}"/>
                </a:ext>
              </a:extLst>
            </p:cNvPr>
            <p:cNvSpPr/>
            <p:nvPr/>
          </p:nvSpPr>
          <p:spPr>
            <a:xfrm flipV="1">
              <a:off x="2575964" y="5039849"/>
              <a:ext cx="18000" cy="18000"/>
            </a:xfrm>
            <a:prstGeom prst="ellipse">
              <a:avLst/>
            </a:prstGeom>
            <a:solidFill>
              <a:srgbClr val="FFFFFF"/>
            </a:solidFill>
            <a:ln w="6350">
              <a:noFill/>
            </a:ln>
          </p:spPr>
          <p:txBody>
            <a:bodyPr vert="horz" wrap="square" lIns="62201" tIns="31101" rIns="62201" bIns="31101" rtlCol="0" anchor="ctr">
              <a:noAutofit/>
            </a:bodyPr>
            <a:lstStyle/>
            <a:p>
              <a:pPr algn="ctr" defTabSz="587749">
                <a:defRPr/>
              </a:pPr>
              <a:endParaRPr lang="en-GB" sz="612" kern="0">
                <a:solidFill>
                  <a:srgbClr val="EB8C00"/>
                </a:solidFill>
              </a:endParaRPr>
            </a:p>
          </p:txBody>
        </p:sp>
        <p:grpSp>
          <p:nvGrpSpPr>
            <p:cNvPr id="27" name="Group 26">
              <a:extLst>
                <a:ext uri="{FF2B5EF4-FFF2-40B4-BE49-F238E27FC236}">
                  <a16:creationId xmlns:a16="http://schemas.microsoft.com/office/drawing/2014/main" id="{2336AA23-FEAE-47B6-9807-381AD30C476B}"/>
                </a:ext>
              </a:extLst>
            </p:cNvPr>
            <p:cNvGrpSpPr/>
            <p:nvPr/>
          </p:nvGrpSpPr>
          <p:grpSpPr>
            <a:xfrm>
              <a:off x="680364" y="3236633"/>
              <a:ext cx="2761974" cy="2846850"/>
              <a:chOff x="307031" y="2327655"/>
              <a:chExt cx="2761974" cy="2846850"/>
            </a:xfrm>
          </p:grpSpPr>
          <p:sp>
            <p:nvSpPr>
              <p:cNvPr id="51" name="Oval 50">
                <a:extLst>
                  <a:ext uri="{FF2B5EF4-FFF2-40B4-BE49-F238E27FC236}">
                    <a16:creationId xmlns:a16="http://schemas.microsoft.com/office/drawing/2014/main" id="{2EF2EA36-6643-44DE-88F1-08C379DB0538}"/>
                  </a:ext>
                </a:extLst>
              </p:cNvPr>
              <p:cNvSpPr/>
              <p:nvPr/>
            </p:nvSpPr>
            <p:spPr>
              <a:xfrm flipV="1">
                <a:off x="3051005" y="2327655"/>
                <a:ext cx="18000" cy="18000"/>
              </a:xfrm>
              <a:prstGeom prst="ellipse">
                <a:avLst/>
              </a:prstGeom>
              <a:solidFill>
                <a:srgbClr val="FFFFFF"/>
              </a:solidFill>
              <a:ln w="6350">
                <a:noFill/>
              </a:ln>
            </p:spPr>
            <p:txBody>
              <a:bodyPr vert="horz" wrap="square" lIns="62201" tIns="31101" rIns="62201" bIns="31101" rtlCol="0" anchor="ctr">
                <a:noAutofit/>
              </a:bodyPr>
              <a:lstStyle/>
              <a:p>
                <a:pPr algn="ctr" defTabSz="587749">
                  <a:defRPr/>
                </a:pPr>
                <a:endParaRPr lang="en-GB" sz="612" kern="0">
                  <a:solidFill>
                    <a:srgbClr val="CCECF9">
                      <a:lumMod val="75000"/>
                    </a:srgbClr>
                  </a:solidFill>
                </a:endParaRPr>
              </a:p>
            </p:txBody>
          </p:sp>
          <p:sp>
            <p:nvSpPr>
              <p:cNvPr id="48" name="Rectangle 47">
                <a:extLst>
                  <a:ext uri="{FF2B5EF4-FFF2-40B4-BE49-F238E27FC236}">
                    <a16:creationId xmlns:a16="http://schemas.microsoft.com/office/drawing/2014/main" id="{26370CEE-56BE-4798-8A6D-7B6C016E7062}"/>
                  </a:ext>
                </a:extLst>
              </p:cNvPr>
              <p:cNvSpPr/>
              <p:nvPr/>
            </p:nvSpPr>
            <p:spPr>
              <a:xfrm>
                <a:off x="307031" y="3857170"/>
                <a:ext cx="1769579" cy="1317335"/>
              </a:xfrm>
              <a:prstGeom prst="rect">
                <a:avLst/>
              </a:prstGeom>
              <a:solidFill>
                <a:srgbClr val="FFFFFF">
                  <a:alpha val="80000"/>
                </a:srgbClr>
              </a:solidFill>
              <a:ln w="6350">
                <a:solidFill>
                  <a:schemeClr val="bg1">
                    <a:lumMod val="95000"/>
                  </a:schemeClr>
                </a:solidFill>
              </a:ln>
            </p:spPr>
            <p:txBody>
              <a:bodyPr vert="horz" wrap="square" lIns="62201" tIns="31835" rIns="62201" bIns="31835" rtlCol="0" anchor="t">
                <a:noAutofit/>
              </a:bodyPr>
              <a:lstStyle/>
              <a:p>
                <a:pPr defTabSz="587749">
                  <a:defRPr/>
                </a:pPr>
                <a:r>
                  <a:rPr lang="en-GB" sz="1143" b="1" i="1" kern="0" dirty="0"/>
                  <a:t>Language and concepts are socialised</a:t>
                </a:r>
              </a:p>
              <a:p>
                <a:pPr defTabSz="587749">
                  <a:defRPr/>
                </a:pPr>
                <a:r>
                  <a:rPr lang="en-GB" sz="1143" kern="0" dirty="0"/>
                  <a:t>Champions and Leaders activate language and concepts.</a:t>
                </a:r>
              </a:p>
            </p:txBody>
          </p:sp>
        </p:grpSp>
        <p:grpSp>
          <p:nvGrpSpPr>
            <p:cNvPr id="28" name="Group 27">
              <a:extLst>
                <a:ext uri="{FF2B5EF4-FFF2-40B4-BE49-F238E27FC236}">
                  <a16:creationId xmlns:a16="http://schemas.microsoft.com/office/drawing/2014/main" id="{5F4E1700-7C69-4768-9E4D-FDA26FC3CB78}"/>
                </a:ext>
              </a:extLst>
            </p:cNvPr>
            <p:cNvGrpSpPr/>
            <p:nvPr/>
          </p:nvGrpSpPr>
          <p:grpSpPr>
            <a:xfrm>
              <a:off x="2670182" y="2996294"/>
              <a:ext cx="2696350" cy="1610902"/>
              <a:chOff x="2296850" y="2201614"/>
              <a:chExt cx="2696350" cy="1610902"/>
            </a:xfrm>
          </p:grpSpPr>
          <p:sp>
            <p:nvSpPr>
              <p:cNvPr id="42" name="Rectangle 41">
                <a:extLst>
                  <a:ext uri="{FF2B5EF4-FFF2-40B4-BE49-F238E27FC236}">
                    <a16:creationId xmlns:a16="http://schemas.microsoft.com/office/drawing/2014/main" id="{20448A90-AEF2-401C-8A42-C85ECFBFAAE3}"/>
                  </a:ext>
                </a:extLst>
              </p:cNvPr>
              <p:cNvSpPr/>
              <p:nvPr/>
            </p:nvSpPr>
            <p:spPr>
              <a:xfrm>
                <a:off x="2296850" y="2610713"/>
                <a:ext cx="1670511" cy="1201803"/>
              </a:xfrm>
              <a:prstGeom prst="rect">
                <a:avLst/>
              </a:prstGeom>
              <a:solidFill>
                <a:srgbClr val="FFFFFF">
                  <a:alpha val="80000"/>
                </a:srgbClr>
              </a:solidFill>
              <a:ln w="6350">
                <a:solidFill>
                  <a:schemeClr val="bg1">
                    <a:lumMod val="95000"/>
                  </a:schemeClr>
                </a:solidFill>
              </a:ln>
            </p:spPr>
            <p:txBody>
              <a:bodyPr vert="horz" wrap="square" lIns="62201" tIns="31835" rIns="62201" bIns="31835" rtlCol="0" anchor="t">
                <a:noAutofit/>
              </a:bodyPr>
              <a:lstStyle/>
              <a:p>
                <a:pPr defTabSz="587749">
                  <a:defRPr/>
                </a:pPr>
                <a:r>
                  <a:rPr lang="en-GB" sz="1143" b="1" i="1" kern="0" dirty="0"/>
                  <a:t>Concepts and content are seeded </a:t>
                </a:r>
                <a:r>
                  <a:rPr lang="en-GB" sz="1143" kern="0" dirty="0"/>
                  <a:t>into relevant program preparatory learning and engagement activities are deployed</a:t>
                </a:r>
              </a:p>
            </p:txBody>
          </p:sp>
          <p:sp>
            <p:nvSpPr>
              <p:cNvPr id="46" name="Oval 45">
                <a:extLst>
                  <a:ext uri="{FF2B5EF4-FFF2-40B4-BE49-F238E27FC236}">
                    <a16:creationId xmlns:a16="http://schemas.microsoft.com/office/drawing/2014/main" id="{BAC4241A-578A-4615-B9B7-D19F89B48710}"/>
                  </a:ext>
                </a:extLst>
              </p:cNvPr>
              <p:cNvSpPr/>
              <p:nvPr/>
            </p:nvSpPr>
            <p:spPr>
              <a:xfrm flipV="1">
                <a:off x="4975200" y="2201614"/>
                <a:ext cx="18000" cy="18000"/>
              </a:xfrm>
              <a:prstGeom prst="ellipse">
                <a:avLst/>
              </a:prstGeom>
              <a:solidFill>
                <a:srgbClr val="FFFFFF"/>
              </a:solidFill>
              <a:ln w="6350">
                <a:noFill/>
              </a:ln>
            </p:spPr>
            <p:txBody>
              <a:bodyPr vert="horz" wrap="square" lIns="62201" tIns="31101" rIns="62201" bIns="31101" rtlCol="0" anchor="ctr">
                <a:noAutofit/>
              </a:bodyPr>
              <a:lstStyle/>
              <a:p>
                <a:pPr algn="ctr" defTabSz="587749">
                  <a:defRPr/>
                </a:pPr>
                <a:endParaRPr lang="en-GB" sz="612" kern="0">
                  <a:solidFill>
                    <a:srgbClr val="CCECF9">
                      <a:lumMod val="75000"/>
                    </a:srgbClr>
                  </a:solidFill>
                </a:endParaRPr>
              </a:p>
            </p:txBody>
          </p:sp>
        </p:grpSp>
        <p:grpSp>
          <p:nvGrpSpPr>
            <p:cNvPr id="29" name="Group 28">
              <a:extLst>
                <a:ext uri="{FF2B5EF4-FFF2-40B4-BE49-F238E27FC236}">
                  <a16:creationId xmlns:a16="http://schemas.microsoft.com/office/drawing/2014/main" id="{CD2D8C10-3C86-46D6-864B-5900E054464D}"/>
                </a:ext>
              </a:extLst>
            </p:cNvPr>
            <p:cNvGrpSpPr/>
            <p:nvPr/>
          </p:nvGrpSpPr>
          <p:grpSpPr>
            <a:xfrm>
              <a:off x="5267234" y="3769017"/>
              <a:ext cx="1562942" cy="1408032"/>
              <a:chOff x="2600739" y="1832231"/>
              <a:chExt cx="1562942" cy="1408032"/>
            </a:xfrm>
          </p:grpSpPr>
          <p:sp>
            <p:nvSpPr>
              <p:cNvPr id="41" name="Oval 40">
                <a:extLst>
                  <a:ext uri="{FF2B5EF4-FFF2-40B4-BE49-F238E27FC236}">
                    <a16:creationId xmlns:a16="http://schemas.microsoft.com/office/drawing/2014/main" id="{3FD1F497-5FA0-45C9-9D64-EE311527AF9B}"/>
                  </a:ext>
                </a:extLst>
              </p:cNvPr>
              <p:cNvSpPr/>
              <p:nvPr/>
            </p:nvSpPr>
            <p:spPr>
              <a:xfrm flipV="1">
                <a:off x="3051005" y="2327655"/>
                <a:ext cx="18000" cy="18000"/>
              </a:xfrm>
              <a:prstGeom prst="ellipse">
                <a:avLst/>
              </a:prstGeom>
              <a:solidFill>
                <a:srgbClr val="FFFFFF"/>
              </a:solidFill>
              <a:ln w="6350">
                <a:noFill/>
              </a:ln>
            </p:spPr>
            <p:txBody>
              <a:bodyPr vert="horz" wrap="square" lIns="62201" tIns="31101" rIns="62201" bIns="31101" rtlCol="0" anchor="ctr">
                <a:noAutofit/>
              </a:bodyPr>
              <a:lstStyle/>
              <a:p>
                <a:pPr algn="ctr" defTabSz="587749">
                  <a:defRPr/>
                </a:pPr>
                <a:endParaRPr lang="en-GB" sz="612" kern="0">
                  <a:solidFill>
                    <a:srgbClr val="CCECF9">
                      <a:lumMod val="75000"/>
                    </a:srgbClr>
                  </a:solidFill>
                </a:endParaRPr>
              </a:p>
            </p:txBody>
          </p:sp>
          <p:sp>
            <p:nvSpPr>
              <p:cNvPr id="38" name="Rectangle 37">
                <a:extLst>
                  <a:ext uri="{FF2B5EF4-FFF2-40B4-BE49-F238E27FC236}">
                    <a16:creationId xmlns:a16="http://schemas.microsoft.com/office/drawing/2014/main" id="{B312F7F0-1AD6-49CF-8869-390529718FE5}"/>
                  </a:ext>
                </a:extLst>
              </p:cNvPr>
              <p:cNvSpPr/>
              <p:nvPr/>
            </p:nvSpPr>
            <p:spPr>
              <a:xfrm>
                <a:off x="2600739" y="1832231"/>
                <a:ext cx="1562942" cy="1408032"/>
              </a:xfrm>
              <a:prstGeom prst="rect">
                <a:avLst/>
              </a:prstGeom>
              <a:solidFill>
                <a:srgbClr val="FFFFFF">
                  <a:alpha val="80000"/>
                </a:srgbClr>
              </a:solidFill>
              <a:ln w="6350">
                <a:solidFill>
                  <a:schemeClr val="bg1">
                    <a:lumMod val="95000"/>
                  </a:schemeClr>
                </a:solidFill>
              </a:ln>
            </p:spPr>
            <p:txBody>
              <a:bodyPr vert="horz" wrap="square" lIns="62201" tIns="31835" rIns="62201" bIns="31835" rtlCol="0" anchor="t">
                <a:noAutofit/>
              </a:bodyPr>
              <a:lstStyle/>
              <a:p>
                <a:pPr defTabSz="587749">
                  <a:defRPr/>
                </a:pPr>
                <a:r>
                  <a:rPr lang="en-GB" sz="1143" b="1" i="1" kern="0" dirty="0"/>
                  <a:t>Face-to-face </a:t>
                </a:r>
              </a:p>
              <a:p>
                <a:pPr defTabSz="587749">
                  <a:defRPr/>
                </a:pPr>
                <a:r>
                  <a:rPr lang="en-GB" sz="1143" kern="0" dirty="0"/>
                  <a:t>More formal and interactive learning pathways to ensure the skills are developed and users prepared. </a:t>
                </a:r>
              </a:p>
            </p:txBody>
          </p:sp>
        </p:grpSp>
        <p:sp>
          <p:nvSpPr>
            <p:cNvPr id="30" name="Oval 29">
              <a:extLst>
                <a:ext uri="{FF2B5EF4-FFF2-40B4-BE49-F238E27FC236}">
                  <a16:creationId xmlns:a16="http://schemas.microsoft.com/office/drawing/2014/main" id="{D4F53554-3D77-4451-8E57-7851EC9204F5}"/>
                </a:ext>
              </a:extLst>
            </p:cNvPr>
            <p:cNvSpPr/>
            <p:nvPr/>
          </p:nvSpPr>
          <p:spPr>
            <a:xfrm flipV="1">
              <a:off x="8265054" y="5489860"/>
              <a:ext cx="18000" cy="18000"/>
            </a:xfrm>
            <a:prstGeom prst="ellipse">
              <a:avLst/>
            </a:prstGeom>
            <a:solidFill>
              <a:srgbClr val="FFFFFF"/>
            </a:solidFill>
            <a:ln w="6350">
              <a:noFill/>
            </a:ln>
          </p:spPr>
          <p:txBody>
            <a:bodyPr vert="horz" wrap="square" lIns="62201" tIns="31101" rIns="62201" bIns="31101" rtlCol="0" anchor="ctr">
              <a:noAutofit/>
            </a:bodyPr>
            <a:lstStyle/>
            <a:p>
              <a:pPr algn="ctr" defTabSz="587749">
                <a:defRPr/>
              </a:pPr>
              <a:endParaRPr lang="en-GB" sz="612" kern="0">
                <a:solidFill>
                  <a:srgbClr val="7FCEEF"/>
                </a:solidFill>
              </a:endParaRPr>
            </a:p>
          </p:txBody>
        </p:sp>
        <p:grpSp>
          <p:nvGrpSpPr>
            <p:cNvPr id="31" name="Group 30">
              <a:extLst>
                <a:ext uri="{FF2B5EF4-FFF2-40B4-BE49-F238E27FC236}">
                  <a16:creationId xmlns:a16="http://schemas.microsoft.com/office/drawing/2014/main" id="{03EA514D-999C-446E-9477-16CF87B80FB2}"/>
                </a:ext>
              </a:extLst>
            </p:cNvPr>
            <p:cNvGrpSpPr/>
            <p:nvPr/>
          </p:nvGrpSpPr>
          <p:grpSpPr>
            <a:xfrm>
              <a:off x="7975299" y="3308692"/>
              <a:ext cx="1978615" cy="967026"/>
              <a:chOff x="7506897" y="4903634"/>
              <a:chExt cx="1978615" cy="967026"/>
            </a:xfrm>
          </p:grpSpPr>
          <p:sp>
            <p:nvSpPr>
              <p:cNvPr id="36" name="Oval 35">
                <a:extLst>
                  <a:ext uri="{FF2B5EF4-FFF2-40B4-BE49-F238E27FC236}">
                    <a16:creationId xmlns:a16="http://schemas.microsoft.com/office/drawing/2014/main" id="{0176F0EE-4A9F-4E6D-81DA-BD4908D45A89}"/>
                  </a:ext>
                </a:extLst>
              </p:cNvPr>
              <p:cNvSpPr/>
              <p:nvPr/>
            </p:nvSpPr>
            <p:spPr>
              <a:xfrm flipV="1">
                <a:off x="7506897" y="4926983"/>
                <a:ext cx="18000" cy="18000"/>
              </a:xfrm>
              <a:prstGeom prst="ellipse">
                <a:avLst/>
              </a:prstGeom>
              <a:solidFill>
                <a:srgbClr val="FFFFFF"/>
              </a:solidFill>
              <a:ln w="6350">
                <a:solidFill>
                  <a:srgbClr val="949300"/>
                </a:solidFill>
              </a:ln>
            </p:spPr>
            <p:txBody>
              <a:bodyPr vert="horz" wrap="square" lIns="62201" tIns="31101" rIns="62201" bIns="31101" rtlCol="0" anchor="ctr">
                <a:noAutofit/>
              </a:bodyPr>
              <a:lstStyle/>
              <a:p>
                <a:pPr algn="ctr" defTabSz="587749">
                  <a:defRPr/>
                </a:pPr>
                <a:endParaRPr lang="en-GB" sz="612" kern="0">
                  <a:solidFill>
                    <a:srgbClr val="7FCEEF"/>
                  </a:solidFill>
                </a:endParaRPr>
              </a:p>
            </p:txBody>
          </p:sp>
          <p:sp>
            <p:nvSpPr>
              <p:cNvPr id="33" name="Rectangle 32">
                <a:extLst>
                  <a:ext uri="{FF2B5EF4-FFF2-40B4-BE49-F238E27FC236}">
                    <a16:creationId xmlns:a16="http://schemas.microsoft.com/office/drawing/2014/main" id="{A4955CF1-D85A-4186-BA58-51628A72DA61}"/>
                  </a:ext>
                </a:extLst>
              </p:cNvPr>
              <p:cNvSpPr/>
              <p:nvPr/>
            </p:nvSpPr>
            <p:spPr>
              <a:xfrm>
                <a:off x="7563008" y="4903634"/>
                <a:ext cx="1922504" cy="967026"/>
              </a:xfrm>
              <a:prstGeom prst="rect">
                <a:avLst/>
              </a:prstGeom>
              <a:solidFill>
                <a:srgbClr val="FFFFFF">
                  <a:alpha val="80000"/>
                </a:srgbClr>
              </a:solidFill>
              <a:ln w="6350">
                <a:solidFill>
                  <a:schemeClr val="bg1">
                    <a:lumMod val="95000"/>
                  </a:schemeClr>
                </a:solidFill>
              </a:ln>
            </p:spPr>
            <p:txBody>
              <a:bodyPr vert="horz" wrap="square" lIns="62201" tIns="31835" rIns="62201" bIns="31835" rtlCol="0" anchor="t">
                <a:noAutofit/>
              </a:bodyPr>
              <a:lstStyle/>
              <a:p>
                <a:pPr defTabSz="587749">
                  <a:defRPr/>
                </a:pPr>
                <a:r>
                  <a:rPr lang="en-GB" sz="1143" b="1" i="1" kern="0" dirty="0"/>
                  <a:t>Embedding</a:t>
                </a:r>
              </a:p>
              <a:p>
                <a:pPr defTabSz="587749">
                  <a:defRPr/>
                </a:pPr>
                <a:r>
                  <a:rPr lang="en-GB" sz="1143" kern="0" dirty="0"/>
                  <a:t>On the floor and accessible support to increase capability and confidence.</a:t>
                </a:r>
              </a:p>
            </p:txBody>
          </p:sp>
        </p:grpSp>
      </p:grpSp>
      <p:grpSp>
        <p:nvGrpSpPr>
          <p:cNvPr id="62" name="Group 61">
            <a:extLst>
              <a:ext uri="{FF2B5EF4-FFF2-40B4-BE49-F238E27FC236}">
                <a16:creationId xmlns:a16="http://schemas.microsoft.com/office/drawing/2014/main" id="{BB0272F0-970E-40D7-B3BC-3F2691E35137}"/>
              </a:ext>
            </a:extLst>
          </p:cNvPr>
          <p:cNvGrpSpPr/>
          <p:nvPr/>
        </p:nvGrpSpPr>
        <p:grpSpPr>
          <a:xfrm>
            <a:off x="9921266" y="1662277"/>
            <a:ext cx="1611927" cy="437143"/>
            <a:chOff x="8303145" y="1073685"/>
            <a:chExt cx="1611927" cy="437143"/>
          </a:xfrm>
        </p:grpSpPr>
        <p:sp>
          <p:nvSpPr>
            <p:cNvPr id="63" name="Rectangle: Rounded Corners 62">
              <a:extLst>
                <a:ext uri="{FF2B5EF4-FFF2-40B4-BE49-F238E27FC236}">
                  <a16:creationId xmlns:a16="http://schemas.microsoft.com/office/drawing/2014/main" id="{596873A4-2A1B-4F1A-8989-E5F0C5AD3F10}"/>
                </a:ext>
              </a:extLst>
            </p:cNvPr>
            <p:cNvSpPr/>
            <p:nvPr/>
          </p:nvSpPr>
          <p:spPr>
            <a:xfrm>
              <a:off x="8543221" y="1089314"/>
              <a:ext cx="1371851" cy="40511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t>Embedding</a:t>
              </a:r>
            </a:p>
          </p:txBody>
        </p:sp>
        <p:grpSp>
          <p:nvGrpSpPr>
            <p:cNvPr id="64" name="Group 63">
              <a:extLst>
                <a:ext uri="{FF2B5EF4-FFF2-40B4-BE49-F238E27FC236}">
                  <a16:creationId xmlns:a16="http://schemas.microsoft.com/office/drawing/2014/main" id="{13708F32-1E2D-4829-A843-3FC14DCE369A}"/>
                </a:ext>
              </a:extLst>
            </p:cNvPr>
            <p:cNvGrpSpPr/>
            <p:nvPr/>
          </p:nvGrpSpPr>
          <p:grpSpPr>
            <a:xfrm>
              <a:off x="8303145" y="1073685"/>
              <a:ext cx="437143" cy="437143"/>
              <a:chOff x="5852026" y="4668828"/>
              <a:chExt cx="612000" cy="612000"/>
            </a:xfrm>
          </p:grpSpPr>
          <p:sp>
            <p:nvSpPr>
              <p:cNvPr id="65" name="Oval 64">
                <a:extLst>
                  <a:ext uri="{FF2B5EF4-FFF2-40B4-BE49-F238E27FC236}">
                    <a16:creationId xmlns:a16="http://schemas.microsoft.com/office/drawing/2014/main" id="{2FF2F360-C7DA-4A5B-9148-823C370084E4}"/>
                  </a:ext>
                </a:extLst>
              </p:cNvPr>
              <p:cNvSpPr/>
              <p:nvPr/>
            </p:nvSpPr>
            <p:spPr bwMode="ltGray">
              <a:xfrm>
                <a:off x="5852026" y="4668828"/>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bg1"/>
                  </a:solidFill>
                  <a:latin typeface="Georgia" pitchFamily="18" charset="0"/>
                </a:endParaRPr>
              </a:p>
            </p:txBody>
          </p:sp>
          <p:sp>
            <p:nvSpPr>
              <p:cNvPr id="66" name="Freeform 4975">
                <a:extLst>
                  <a:ext uri="{FF2B5EF4-FFF2-40B4-BE49-F238E27FC236}">
                    <a16:creationId xmlns:a16="http://schemas.microsoft.com/office/drawing/2014/main" id="{0FB626D8-C851-4485-A74A-567531D18B3B}"/>
                  </a:ext>
                </a:extLst>
              </p:cNvPr>
              <p:cNvSpPr>
                <a:spLocks/>
              </p:cNvSpPr>
              <p:nvPr/>
            </p:nvSpPr>
            <p:spPr bwMode="auto">
              <a:xfrm>
                <a:off x="5942311" y="4802256"/>
                <a:ext cx="409548" cy="414367"/>
              </a:xfrm>
              <a:custGeom>
                <a:avLst/>
                <a:gdLst>
                  <a:gd name="T0" fmla="*/ 304 w 340"/>
                  <a:gd name="T1" fmla="*/ 264 h 344"/>
                  <a:gd name="T2" fmla="*/ 298 w 340"/>
                  <a:gd name="T3" fmla="*/ 280 h 344"/>
                  <a:gd name="T4" fmla="*/ 278 w 340"/>
                  <a:gd name="T5" fmla="*/ 312 h 344"/>
                  <a:gd name="T6" fmla="*/ 262 w 340"/>
                  <a:gd name="T7" fmla="*/ 324 h 344"/>
                  <a:gd name="T8" fmla="*/ 234 w 340"/>
                  <a:gd name="T9" fmla="*/ 340 h 344"/>
                  <a:gd name="T10" fmla="*/ 204 w 340"/>
                  <a:gd name="T11" fmla="*/ 344 h 344"/>
                  <a:gd name="T12" fmla="*/ 174 w 340"/>
                  <a:gd name="T13" fmla="*/ 340 h 344"/>
                  <a:gd name="T14" fmla="*/ 148 w 340"/>
                  <a:gd name="T15" fmla="*/ 328 h 344"/>
                  <a:gd name="T16" fmla="*/ 144 w 340"/>
                  <a:gd name="T17" fmla="*/ 326 h 344"/>
                  <a:gd name="T18" fmla="*/ 140 w 340"/>
                  <a:gd name="T19" fmla="*/ 324 h 344"/>
                  <a:gd name="T20" fmla="*/ 8 w 340"/>
                  <a:gd name="T21" fmla="*/ 220 h 344"/>
                  <a:gd name="T22" fmla="*/ 4 w 340"/>
                  <a:gd name="T23" fmla="*/ 214 h 344"/>
                  <a:gd name="T24" fmla="*/ 2 w 340"/>
                  <a:gd name="T25" fmla="*/ 198 h 344"/>
                  <a:gd name="T26" fmla="*/ 6 w 340"/>
                  <a:gd name="T27" fmla="*/ 192 h 344"/>
                  <a:gd name="T28" fmla="*/ 18 w 340"/>
                  <a:gd name="T29" fmla="*/ 184 h 344"/>
                  <a:gd name="T30" fmla="*/ 34 w 340"/>
                  <a:gd name="T31" fmla="*/ 188 h 344"/>
                  <a:gd name="T32" fmla="*/ 100 w 340"/>
                  <a:gd name="T33" fmla="*/ 240 h 344"/>
                  <a:gd name="T34" fmla="*/ 14 w 340"/>
                  <a:gd name="T35" fmla="*/ 128 h 344"/>
                  <a:gd name="T36" fmla="*/ 10 w 340"/>
                  <a:gd name="T37" fmla="*/ 120 h 344"/>
                  <a:gd name="T38" fmla="*/ 10 w 340"/>
                  <a:gd name="T39" fmla="*/ 104 h 344"/>
                  <a:gd name="T40" fmla="*/ 16 w 340"/>
                  <a:gd name="T41" fmla="*/ 96 h 344"/>
                  <a:gd name="T42" fmla="*/ 32 w 340"/>
                  <a:gd name="T43" fmla="*/ 90 h 344"/>
                  <a:gd name="T44" fmla="*/ 46 w 340"/>
                  <a:gd name="T45" fmla="*/ 98 h 344"/>
                  <a:gd name="T46" fmla="*/ 122 w 340"/>
                  <a:gd name="T47" fmla="*/ 176 h 344"/>
                  <a:gd name="T48" fmla="*/ 62 w 340"/>
                  <a:gd name="T49" fmla="*/ 54 h 344"/>
                  <a:gd name="T50" fmla="*/ 58 w 340"/>
                  <a:gd name="T51" fmla="*/ 46 h 344"/>
                  <a:gd name="T52" fmla="*/ 62 w 340"/>
                  <a:gd name="T53" fmla="*/ 30 h 344"/>
                  <a:gd name="T54" fmla="*/ 68 w 340"/>
                  <a:gd name="T55" fmla="*/ 24 h 344"/>
                  <a:gd name="T56" fmla="*/ 86 w 340"/>
                  <a:gd name="T57" fmla="*/ 22 h 344"/>
                  <a:gd name="T58" fmla="*/ 98 w 340"/>
                  <a:gd name="T59" fmla="*/ 32 h 344"/>
                  <a:gd name="T60" fmla="*/ 170 w 340"/>
                  <a:gd name="T61" fmla="*/ 142 h 344"/>
                  <a:gd name="T62" fmla="*/ 142 w 340"/>
                  <a:gd name="T63" fmla="*/ 30 h 344"/>
                  <a:gd name="T64" fmla="*/ 140 w 340"/>
                  <a:gd name="T65" fmla="*/ 22 h 344"/>
                  <a:gd name="T66" fmla="*/ 148 w 340"/>
                  <a:gd name="T67" fmla="*/ 6 h 344"/>
                  <a:gd name="T68" fmla="*/ 154 w 340"/>
                  <a:gd name="T69" fmla="*/ 2 h 344"/>
                  <a:gd name="T70" fmla="*/ 172 w 340"/>
                  <a:gd name="T71" fmla="*/ 2 h 344"/>
                  <a:gd name="T72" fmla="*/ 182 w 340"/>
                  <a:gd name="T73" fmla="*/ 14 h 344"/>
                  <a:gd name="T74" fmla="*/ 234 w 340"/>
                  <a:gd name="T75" fmla="*/ 142 h 344"/>
                  <a:gd name="T76" fmla="*/ 270 w 340"/>
                  <a:gd name="T77" fmla="*/ 164 h 344"/>
                  <a:gd name="T78" fmla="*/ 286 w 340"/>
                  <a:gd name="T79" fmla="*/ 100 h 344"/>
                  <a:gd name="T80" fmla="*/ 298 w 340"/>
                  <a:gd name="T81" fmla="*/ 82 h 344"/>
                  <a:gd name="T82" fmla="*/ 320 w 340"/>
                  <a:gd name="T83" fmla="*/ 80 h 344"/>
                  <a:gd name="T84" fmla="*/ 330 w 340"/>
                  <a:gd name="T85" fmla="*/ 84 h 344"/>
                  <a:gd name="T86" fmla="*/ 340 w 340"/>
                  <a:gd name="T87" fmla="*/ 102 h 344"/>
                  <a:gd name="T88" fmla="*/ 340 w 340"/>
                  <a:gd name="T89" fmla="*/ 1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344">
                    <a:moveTo>
                      <a:pt x="340" y="114"/>
                    </a:moveTo>
                    <a:lnTo>
                      <a:pt x="304" y="264"/>
                    </a:lnTo>
                    <a:lnTo>
                      <a:pt x="304" y="264"/>
                    </a:lnTo>
                    <a:lnTo>
                      <a:pt x="298" y="280"/>
                    </a:lnTo>
                    <a:lnTo>
                      <a:pt x="288" y="298"/>
                    </a:lnTo>
                    <a:lnTo>
                      <a:pt x="278" y="312"/>
                    </a:lnTo>
                    <a:lnTo>
                      <a:pt x="262" y="324"/>
                    </a:lnTo>
                    <a:lnTo>
                      <a:pt x="262" y="324"/>
                    </a:lnTo>
                    <a:lnTo>
                      <a:pt x="250" y="334"/>
                    </a:lnTo>
                    <a:lnTo>
                      <a:pt x="234" y="340"/>
                    </a:lnTo>
                    <a:lnTo>
                      <a:pt x="220" y="342"/>
                    </a:lnTo>
                    <a:lnTo>
                      <a:pt x="204" y="344"/>
                    </a:lnTo>
                    <a:lnTo>
                      <a:pt x="190" y="344"/>
                    </a:lnTo>
                    <a:lnTo>
                      <a:pt x="174" y="340"/>
                    </a:lnTo>
                    <a:lnTo>
                      <a:pt x="160" y="336"/>
                    </a:lnTo>
                    <a:lnTo>
                      <a:pt x="148" y="328"/>
                    </a:lnTo>
                    <a:lnTo>
                      <a:pt x="148" y="328"/>
                    </a:lnTo>
                    <a:lnTo>
                      <a:pt x="144" y="326"/>
                    </a:lnTo>
                    <a:lnTo>
                      <a:pt x="140" y="324"/>
                    </a:lnTo>
                    <a:lnTo>
                      <a:pt x="140" y="324"/>
                    </a:lnTo>
                    <a:lnTo>
                      <a:pt x="138" y="322"/>
                    </a:lnTo>
                    <a:lnTo>
                      <a:pt x="8" y="220"/>
                    </a:lnTo>
                    <a:lnTo>
                      <a:pt x="8" y="220"/>
                    </a:lnTo>
                    <a:lnTo>
                      <a:pt x="4" y="214"/>
                    </a:lnTo>
                    <a:lnTo>
                      <a:pt x="0" y="206"/>
                    </a:lnTo>
                    <a:lnTo>
                      <a:pt x="2" y="198"/>
                    </a:lnTo>
                    <a:lnTo>
                      <a:pt x="6" y="192"/>
                    </a:lnTo>
                    <a:lnTo>
                      <a:pt x="6" y="192"/>
                    </a:lnTo>
                    <a:lnTo>
                      <a:pt x="12" y="186"/>
                    </a:lnTo>
                    <a:lnTo>
                      <a:pt x="18" y="184"/>
                    </a:lnTo>
                    <a:lnTo>
                      <a:pt x="26" y="184"/>
                    </a:lnTo>
                    <a:lnTo>
                      <a:pt x="34" y="188"/>
                    </a:lnTo>
                    <a:lnTo>
                      <a:pt x="100" y="240"/>
                    </a:lnTo>
                    <a:lnTo>
                      <a:pt x="100" y="240"/>
                    </a:lnTo>
                    <a:lnTo>
                      <a:pt x="102" y="220"/>
                    </a:lnTo>
                    <a:lnTo>
                      <a:pt x="14" y="128"/>
                    </a:lnTo>
                    <a:lnTo>
                      <a:pt x="14" y="128"/>
                    </a:lnTo>
                    <a:lnTo>
                      <a:pt x="10" y="120"/>
                    </a:lnTo>
                    <a:lnTo>
                      <a:pt x="8" y="112"/>
                    </a:lnTo>
                    <a:lnTo>
                      <a:pt x="10" y="104"/>
                    </a:lnTo>
                    <a:lnTo>
                      <a:pt x="16" y="96"/>
                    </a:lnTo>
                    <a:lnTo>
                      <a:pt x="16" y="96"/>
                    </a:lnTo>
                    <a:lnTo>
                      <a:pt x="24" y="92"/>
                    </a:lnTo>
                    <a:lnTo>
                      <a:pt x="32" y="90"/>
                    </a:lnTo>
                    <a:lnTo>
                      <a:pt x="40" y="92"/>
                    </a:lnTo>
                    <a:lnTo>
                      <a:pt x="46" y="98"/>
                    </a:lnTo>
                    <a:lnTo>
                      <a:pt x="122" y="176"/>
                    </a:lnTo>
                    <a:lnTo>
                      <a:pt x="122" y="176"/>
                    </a:lnTo>
                    <a:lnTo>
                      <a:pt x="132" y="164"/>
                    </a:lnTo>
                    <a:lnTo>
                      <a:pt x="62" y="54"/>
                    </a:lnTo>
                    <a:lnTo>
                      <a:pt x="62" y="54"/>
                    </a:lnTo>
                    <a:lnTo>
                      <a:pt x="58" y="46"/>
                    </a:lnTo>
                    <a:lnTo>
                      <a:pt x="58" y="38"/>
                    </a:lnTo>
                    <a:lnTo>
                      <a:pt x="62" y="30"/>
                    </a:lnTo>
                    <a:lnTo>
                      <a:pt x="68" y="24"/>
                    </a:lnTo>
                    <a:lnTo>
                      <a:pt x="68" y="24"/>
                    </a:lnTo>
                    <a:lnTo>
                      <a:pt x="76" y="22"/>
                    </a:lnTo>
                    <a:lnTo>
                      <a:pt x="86" y="22"/>
                    </a:lnTo>
                    <a:lnTo>
                      <a:pt x="92" y="24"/>
                    </a:lnTo>
                    <a:lnTo>
                      <a:pt x="98" y="32"/>
                    </a:lnTo>
                    <a:lnTo>
                      <a:pt x="170" y="142"/>
                    </a:lnTo>
                    <a:lnTo>
                      <a:pt x="170" y="142"/>
                    </a:lnTo>
                    <a:lnTo>
                      <a:pt x="186" y="140"/>
                    </a:lnTo>
                    <a:lnTo>
                      <a:pt x="142" y="30"/>
                    </a:lnTo>
                    <a:lnTo>
                      <a:pt x="142" y="30"/>
                    </a:lnTo>
                    <a:lnTo>
                      <a:pt x="140" y="22"/>
                    </a:lnTo>
                    <a:lnTo>
                      <a:pt x="142" y="14"/>
                    </a:lnTo>
                    <a:lnTo>
                      <a:pt x="148" y="6"/>
                    </a:lnTo>
                    <a:lnTo>
                      <a:pt x="154" y="2"/>
                    </a:lnTo>
                    <a:lnTo>
                      <a:pt x="154" y="2"/>
                    </a:lnTo>
                    <a:lnTo>
                      <a:pt x="162" y="0"/>
                    </a:lnTo>
                    <a:lnTo>
                      <a:pt x="172" y="2"/>
                    </a:lnTo>
                    <a:lnTo>
                      <a:pt x="178" y="6"/>
                    </a:lnTo>
                    <a:lnTo>
                      <a:pt x="182" y="14"/>
                    </a:lnTo>
                    <a:lnTo>
                      <a:pt x="234" y="142"/>
                    </a:lnTo>
                    <a:lnTo>
                      <a:pt x="234" y="142"/>
                    </a:lnTo>
                    <a:lnTo>
                      <a:pt x="254" y="152"/>
                    </a:lnTo>
                    <a:lnTo>
                      <a:pt x="270" y="164"/>
                    </a:lnTo>
                    <a:lnTo>
                      <a:pt x="286" y="100"/>
                    </a:lnTo>
                    <a:lnTo>
                      <a:pt x="286" y="100"/>
                    </a:lnTo>
                    <a:lnTo>
                      <a:pt x="290" y="90"/>
                    </a:lnTo>
                    <a:lnTo>
                      <a:pt x="298" y="82"/>
                    </a:lnTo>
                    <a:lnTo>
                      <a:pt x="308" y="80"/>
                    </a:lnTo>
                    <a:lnTo>
                      <a:pt x="320" y="80"/>
                    </a:lnTo>
                    <a:lnTo>
                      <a:pt x="320" y="80"/>
                    </a:lnTo>
                    <a:lnTo>
                      <a:pt x="330" y="84"/>
                    </a:lnTo>
                    <a:lnTo>
                      <a:pt x="336" y="92"/>
                    </a:lnTo>
                    <a:lnTo>
                      <a:pt x="340" y="102"/>
                    </a:lnTo>
                    <a:lnTo>
                      <a:pt x="340" y="114"/>
                    </a:lnTo>
                    <a:lnTo>
                      <a:pt x="340" y="11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GB" sz="1286"/>
              </a:p>
            </p:txBody>
          </p:sp>
        </p:grpSp>
      </p:grpSp>
      <p:grpSp>
        <p:nvGrpSpPr>
          <p:cNvPr id="67" name="Group 66">
            <a:extLst>
              <a:ext uri="{FF2B5EF4-FFF2-40B4-BE49-F238E27FC236}">
                <a16:creationId xmlns:a16="http://schemas.microsoft.com/office/drawing/2014/main" id="{7F5F4853-04F1-4F09-B11D-8B5FA5CEEE46}"/>
              </a:ext>
            </a:extLst>
          </p:cNvPr>
          <p:cNvGrpSpPr/>
          <p:nvPr/>
        </p:nvGrpSpPr>
        <p:grpSpPr>
          <a:xfrm>
            <a:off x="6810810" y="1702093"/>
            <a:ext cx="1624931" cy="437143"/>
            <a:chOff x="6185570" y="1073685"/>
            <a:chExt cx="1624931" cy="437143"/>
          </a:xfrm>
        </p:grpSpPr>
        <p:sp>
          <p:nvSpPr>
            <p:cNvPr id="68" name="Rectangle: Rounded Corners 67">
              <a:extLst>
                <a:ext uri="{FF2B5EF4-FFF2-40B4-BE49-F238E27FC236}">
                  <a16:creationId xmlns:a16="http://schemas.microsoft.com/office/drawing/2014/main" id="{1E8783B3-13A6-4E2D-8396-1CA1571F0D6E}"/>
                </a:ext>
              </a:extLst>
            </p:cNvPr>
            <p:cNvSpPr/>
            <p:nvPr/>
          </p:nvSpPr>
          <p:spPr>
            <a:xfrm>
              <a:off x="6438650" y="1089314"/>
              <a:ext cx="1371851" cy="40511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t>Formal Training</a:t>
              </a:r>
            </a:p>
          </p:txBody>
        </p:sp>
        <p:grpSp>
          <p:nvGrpSpPr>
            <p:cNvPr id="69" name="Group 68">
              <a:extLst>
                <a:ext uri="{FF2B5EF4-FFF2-40B4-BE49-F238E27FC236}">
                  <a16:creationId xmlns:a16="http://schemas.microsoft.com/office/drawing/2014/main" id="{B56A9AA5-D25C-4523-81B1-A3F4CB62C465}"/>
                </a:ext>
              </a:extLst>
            </p:cNvPr>
            <p:cNvGrpSpPr/>
            <p:nvPr/>
          </p:nvGrpSpPr>
          <p:grpSpPr>
            <a:xfrm>
              <a:off x="6185570" y="1073685"/>
              <a:ext cx="437143" cy="437143"/>
              <a:chOff x="2364115" y="5885137"/>
              <a:chExt cx="612000" cy="612000"/>
            </a:xfrm>
          </p:grpSpPr>
          <p:sp>
            <p:nvSpPr>
              <p:cNvPr id="70" name="Oval 69">
                <a:extLst>
                  <a:ext uri="{FF2B5EF4-FFF2-40B4-BE49-F238E27FC236}">
                    <a16:creationId xmlns:a16="http://schemas.microsoft.com/office/drawing/2014/main" id="{C1B721AD-BBBE-479E-96DE-1D0EDC7D597B}"/>
                  </a:ext>
                </a:extLst>
              </p:cNvPr>
              <p:cNvSpPr/>
              <p:nvPr/>
            </p:nvSpPr>
            <p:spPr bwMode="ltGray">
              <a:xfrm>
                <a:off x="2364115" y="5885137"/>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bg1"/>
                  </a:solidFill>
                  <a:latin typeface="Georgia" pitchFamily="18" charset="0"/>
                </a:endParaRPr>
              </a:p>
            </p:txBody>
          </p:sp>
          <p:sp>
            <p:nvSpPr>
              <p:cNvPr id="71" name="Freeform 4938">
                <a:extLst>
                  <a:ext uri="{FF2B5EF4-FFF2-40B4-BE49-F238E27FC236}">
                    <a16:creationId xmlns:a16="http://schemas.microsoft.com/office/drawing/2014/main" id="{38926FCC-7866-4FA7-952C-97FE44725C31}"/>
                  </a:ext>
                </a:extLst>
              </p:cNvPr>
              <p:cNvSpPr>
                <a:spLocks noEditPoints="1"/>
              </p:cNvSpPr>
              <p:nvPr/>
            </p:nvSpPr>
            <p:spPr bwMode="auto">
              <a:xfrm>
                <a:off x="2468487" y="5965856"/>
                <a:ext cx="375821" cy="508322"/>
              </a:xfrm>
              <a:custGeom>
                <a:avLst/>
                <a:gdLst>
                  <a:gd name="T0" fmla="*/ 296 w 312"/>
                  <a:gd name="T1" fmla="*/ 146 h 422"/>
                  <a:gd name="T2" fmla="*/ 276 w 312"/>
                  <a:gd name="T3" fmla="*/ 126 h 422"/>
                  <a:gd name="T4" fmla="*/ 236 w 312"/>
                  <a:gd name="T5" fmla="*/ 132 h 422"/>
                  <a:gd name="T6" fmla="*/ 198 w 312"/>
                  <a:gd name="T7" fmla="*/ 102 h 422"/>
                  <a:gd name="T8" fmla="*/ 214 w 312"/>
                  <a:gd name="T9" fmla="*/ 48 h 422"/>
                  <a:gd name="T10" fmla="*/ 180 w 312"/>
                  <a:gd name="T11" fmla="*/ 4 h 422"/>
                  <a:gd name="T12" fmla="*/ 132 w 312"/>
                  <a:gd name="T13" fmla="*/ 4 h 422"/>
                  <a:gd name="T14" fmla="*/ 98 w 312"/>
                  <a:gd name="T15" fmla="*/ 48 h 422"/>
                  <a:gd name="T16" fmla="*/ 114 w 312"/>
                  <a:gd name="T17" fmla="*/ 102 h 422"/>
                  <a:gd name="T18" fmla="*/ 76 w 312"/>
                  <a:gd name="T19" fmla="*/ 130 h 422"/>
                  <a:gd name="T20" fmla="*/ 4 w 312"/>
                  <a:gd name="T21" fmla="*/ 224 h 422"/>
                  <a:gd name="T22" fmla="*/ 0 w 312"/>
                  <a:gd name="T23" fmla="*/ 282 h 422"/>
                  <a:gd name="T24" fmla="*/ 26 w 312"/>
                  <a:gd name="T25" fmla="*/ 354 h 422"/>
                  <a:gd name="T26" fmla="*/ 82 w 312"/>
                  <a:gd name="T27" fmla="*/ 404 h 422"/>
                  <a:gd name="T28" fmla="*/ 156 w 312"/>
                  <a:gd name="T29" fmla="*/ 422 h 422"/>
                  <a:gd name="T30" fmla="*/ 216 w 312"/>
                  <a:gd name="T31" fmla="*/ 410 h 422"/>
                  <a:gd name="T32" fmla="*/ 276 w 312"/>
                  <a:gd name="T33" fmla="*/ 366 h 422"/>
                  <a:gd name="T34" fmla="*/ 310 w 312"/>
                  <a:gd name="T35" fmla="*/ 298 h 422"/>
                  <a:gd name="T36" fmla="*/ 304 w 312"/>
                  <a:gd name="T37" fmla="*/ 214 h 422"/>
                  <a:gd name="T38" fmla="*/ 112 w 312"/>
                  <a:gd name="T39" fmla="*/ 60 h 422"/>
                  <a:gd name="T40" fmla="*/ 132 w 312"/>
                  <a:gd name="T41" fmla="*/ 22 h 422"/>
                  <a:gd name="T42" fmla="*/ 164 w 312"/>
                  <a:gd name="T43" fmla="*/ 16 h 422"/>
                  <a:gd name="T44" fmla="*/ 196 w 312"/>
                  <a:gd name="T45" fmla="*/ 42 h 422"/>
                  <a:gd name="T46" fmla="*/ 198 w 312"/>
                  <a:gd name="T47" fmla="*/ 74 h 422"/>
                  <a:gd name="T48" fmla="*/ 166 w 312"/>
                  <a:gd name="T49" fmla="*/ 102 h 422"/>
                  <a:gd name="T50" fmla="*/ 138 w 312"/>
                  <a:gd name="T51" fmla="*/ 82 h 422"/>
                  <a:gd name="T52" fmla="*/ 132 w 312"/>
                  <a:gd name="T53" fmla="*/ 96 h 422"/>
                  <a:gd name="T54" fmla="*/ 112 w 312"/>
                  <a:gd name="T55" fmla="*/ 60 h 422"/>
                  <a:gd name="T56" fmla="*/ 164 w 312"/>
                  <a:gd name="T57" fmla="*/ 372 h 422"/>
                  <a:gd name="T58" fmla="*/ 152 w 312"/>
                  <a:gd name="T59" fmla="*/ 368 h 422"/>
                  <a:gd name="T60" fmla="*/ 148 w 312"/>
                  <a:gd name="T61" fmla="*/ 390 h 422"/>
                  <a:gd name="T62" fmla="*/ 54 w 312"/>
                  <a:gd name="T63" fmla="*/ 338 h 422"/>
                  <a:gd name="T64" fmla="*/ 54 w 312"/>
                  <a:gd name="T65" fmla="*/ 274 h 422"/>
                  <a:gd name="T66" fmla="*/ 62 w 312"/>
                  <a:gd name="T67" fmla="*/ 266 h 422"/>
                  <a:gd name="T68" fmla="*/ 32 w 312"/>
                  <a:gd name="T69" fmla="*/ 258 h 422"/>
                  <a:gd name="T70" fmla="*/ 70 w 312"/>
                  <a:gd name="T71" fmla="*/ 176 h 422"/>
                  <a:gd name="T72" fmla="*/ 156 w 312"/>
                  <a:gd name="T73" fmla="*/ 142 h 422"/>
                  <a:gd name="T74" fmla="*/ 224 w 312"/>
                  <a:gd name="T75" fmla="*/ 162 h 422"/>
                  <a:gd name="T76" fmla="*/ 280 w 312"/>
                  <a:gd name="T77" fmla="*/ 258 h 422"/>
                  <a:gd name="T78" fmla="*/ 250 w 312"/>
                  <a:gd name="T79" fmla="*/ 262 h 422"/>
                  <a:gd name="T80" fmla="*/ 254 w 312"/>
                  <a:gd name="T81" fmla="*/ 274 h 422"/>
                  <a:gd name="T82" fmla="*/ 270 w 312"/>
                  <a:gd name="T83" fmla="*/ 318 h 422"/>
                  <a:gd name="T84" fmla="*/ 186 w 312"/>
                  <a:gd name="T85" fmla="*/ 386 h 422"/>
                  <a:gd name="T86" fmla="*/ 184 w 312"/>
                  <a:gd name="T87" fmla="*/ 276 h 422"/>
                  <a:gd name="T88" fmla="*/ 172 w 312"/>
                  <a:gd name="T89" fmla="*/ 240 h 422"/>
                  <a:gd name="T90" fmla="*/ 148 w 312"/>
                  <a:gd name="T91" fmla="*/ 238 h 422"/>
                  <a:gd name="T92" fmla="*/ 130 w 312"/>
                  <a:gd name="T93" fmla="*/ 232 h 422"/>
                  <a:gd name="T94" fmla="*/ 122 w 312"/>
                  <a:gd name="T95" fmla="*/ 240 h 422"/>
                  <a:gd name="T96" fmla="*/ 128 w 312"/>
                  <a:gd name="T97" fmla="*/ 256 h 422"/>
                  <a:gd name="T98" fmla="*/ 140 w 312"/>
                  <a:gd name="T99" fmla="*/ 292 h 422"/>
                  <a:gd name="T100" fmla="*/ 164 w 312"/>
                  <a:gd name="T101" fmla="*/ 296 h 422"/>
                  <a:gd name="T102" fmla="*/ 228 w 312"/>
                  <a:gd name="T103" fmla="*/ 346 h 422"/>
                  <a:gd name="T104" fmla="*/ 234 w 312"/>
                  <a:gd name="T105" fmla="*/ 340 h 422"/>
                  <a:gd name="T106" fmla="*/ 168 w 312"/>
                  <a:gd name="T107" fmla="*/ 274 h 422"/>
                  <a:gd name="T108" fmla="*/ 148 w 312"/>
                  <a:gd name="T109" fmla="*/ 278 h 422"/>
                  <a:gd name="T110" fmla="*/ 144 w 312"/>
                  <a:gd name="T111" fmla="*/ 260 h 422"/>
                  <a:gd name="T112" fmla="*/ 164 w 312"/>
                  <a:gd name="T113" fmla="*/ 254 h 422"/>
                  <a:gd name="T114" fmla="*/ 170 w 312"/>
                  <a:gd name="T115" fmla="*/ 268 h 422"/>
                  <a:gd name="T116" fmla="*/ 142 w 312"/>
                  <a:gd name="T117" fmla="*/ 192 h 422"/>
                  <a:gd name="T118" fmla="*/ 170 w 312"/>
                  <a:gd name="T119" fmla="*/ 202 h 422"/>
                  <a:gd name="T120" fmla="*/ 156 w 312"/>
                  <a:gd name="T121" fmla="*/ 210 h 422"/>
                  <a:gd name="T122" fmla="*/ 142 w 312"/>
                  <a:gd name="T123" fmla="*/ 1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422">
                    <a:moveTo>
                      <a:pt x="280" y="170"/>
                    </a:moveTo>
                    <a:lnTo>
                      <a:pt x="292" y="160"/>
                    </a:lnTo>
                    <a:lnTo>
                      <a:pt x="292" y="160"/>
                    </a:lnTo>
                    <a:lnTo>
                      <a:pt x="296" y="152"/>
                    </a:lnTo>
                    <a:lnTo>
                      <a:pt x="296" y="146"/>
                    </a:lnTo>
                    <a:lnTo>
                      <a:pt x="296" y="138"/>
                    </a:lnTo>
                    <a:lnTo>
                      <a:pt x="292" y="132"/>
                    </a:lnTo>
                    <a:lnTo>
                      <a:pt x="292" y="132"/>
                    </a:lnTo>
                    <a:lnTo>
                      <a:pt x="284" y="126"/>
                    </a:lnTo>
                    <a:lnTo>
                      <a:pt x="276" y="126"/>
                    </a:lnTo>
                    <a:lnTo>
                      <a:pt x="270" y="126"/>
                    </a:lnTo>
                    <a:lnTo>
                      <a:pt x="262" y="132"/>
                    </a:lnTo>
                    <a:lnTo>
                      <a:pt x="252" y="142"/>
                    </a:lnTo>
                    <a:lnTo>
                      <a:pt x="252" y="142"/>
                    </a:lnTo>
                    <a:lnTo>
                      <a:pt x="236" y="132"/>
                    </a:lnTo>
                    <a:lnTo>
                      <a:pt x="220" y="124"/>
                    </a:lnTo>
                    <a:lnTo>
                      <a:pt x="202" y="116"/>
                    </a:lnTo>
                    <a:lnTo>
                      <a:pt x="184" y="112"/>
                    </a:lnTo>
                    <a:lnTo>
                      <a:pt x="184" y="112"/>
                    </a:lnTo>
                    <a:lnTo>
                      <a:pt x="198" y="102"/>
                    </a:lnTo>
                    <a:lnTo>
                      <a:pt x="208" y="90"/>
                    </a:lnTo>
                    <a:lnTo>
                      <a:pt x="214" y="76"/>
                    </a:lnTo>
                    <a:lnTo>
                      <a:pt x="216" y="60"/>
                    </a:lnTo>
                    <a:lnTo>
                      <a:pt x="216" y="60"/>
                    </a:lnTo>
                    <a:lnTo>
                      <a:pt x="214" y="48"/>
                    </a:lnTo>
                    <a:lnTo>
                      <a:pt x="212" y="36"/>
                    </a:lnTo>
                    <a:lnTo>
                      <a:pt x="206" y="26"/>
                    </a:lnTo>
                    <a:lnTo>
                      <a:pt x="198" y="16"/>
                    </a:lnTo>
                    <a:lnTo>
                      <a:pt x="190" y="10"/>
                    </a:lnTo>
                    <a:lnTo>
                      <a:pt x="180" y="4"/>
                    </a:lnTo>
                    <a:lnTo>
                      <a:pt x="168" y="0"/>
                    </a:lnTo>
                    <a:lnTo>
                      <a:pt x="156" y="0"/>
                    </a:lnTo>
                    <a:lnTo>
                      <a:pt x="156" y="0"/>
                    </a:lnTo>
                    <a:lnTo>
                      <a:pt x="144" y="0"/>
                    </a:lnTo>
                    <a:lnTo>
                      <a:pt x="132" y="4"/>
                    </a:lnTo>
                    <a:lnTo>
                      <a:pt x="122" y="10"/>
                    </a:lnTo>
                    <a:lnTo>
                      <a:pt x="114" y="16"/>
                    </a:lnTo>
                    <a:lnTo>
                      <a:pt x="106" y="26"/>
                    </a:lnTo>
                    <a:lnTo>
                      <a:pt x="100" y="36"/>
                    </a:lnTo>
                    <a:lnTo>
                      <a:pt x="98" y="48"/>
                    </a:lnTo>
                    <a:lnTo>
                      <a:pt x="96" y="60"/>
                    </a:lnTo>
                    <a:lnTo>
                      <a:pt x="96" y="60"/>
                    </a:lnTo>
                    <a:lnTo>
                      <a:pt x="98" y="76"/>
                    </a:lnTo>
                    <a:lnTo>
                      <a:pt x="104" y="90"/>
                    </a:lnTo>
                    <a:lnTo>
                      <a:pt x="114" y="102"/>
                    </a:lnTo>
                    <a:lnTo>
                      <a:pt x="128" y="112"/>
                    </a:lnTo>
                    <a:lnTo>
                      <a:pt x="128" y="112"/>
                    </a:lnTo>
                    <a:lnTo>
                      <a:pt x="114" y="116"/>
                    </a:lnTo>
                    <a:lnTo>
                      <a:pt x="102" y="120"/>
                    </a:lnTo>
                    <a:lnTo>
                      <a:pt x="76" y="130"/>
                    </a:lnTo>
                    <a:lnTo>
                      <a:pt x="56" y="146"/>
                    </a:lnTo>
                    <a:lnTo>
                      <a:pt x="36" y="166"/>
                    </a:lnTo>
                    <a:lnTo>
                      <a:pt x="20" y="188"/>
                    </a:lnTo>
                    <a:lnTo>
                      <a:pt x="10" y="212"/>
                    </a:lnTo>
                    <a:lnTo>
                      <a:pt x="4" y="224"/>
                    </a:lnTo>
                    <a:lnTo>
                      <a:pt x="2" y="238"/>
                    </a:lnTo>
                    <a:lnTo>
                      <a:pt x="0" y="252"/>
                    </a:lnTo>
                    <a:lnTo>
                      <a:pt x="0" y="266"/>
                    </a:lnTo>
                    <a:lnTo>
                      <a:pt x="0" y="266"/>
                    </a:lnTo>
                    <a:lnTo>
                      <a:pt x="0" y="282"/>
                    </a:lnTo>
                    <a:lnTo>
                      <a:pt x="2" y="298"/>
                    </a:lnTo>
                    <a:lnTo>
                      <a:pt x="6" y="312"/>
                    </a:lnTo>
                    <a:lnTo>
                      <a:pt x="12" y="328"/>
                    </a:lnTo>
                    <a:lnTo>
                      <a:pt x="18" y="340"/>
                    </a:lnTo>
                    <a:lnTo>
                      <a:pt x="26" y="354"/>
                    </a:lnTo>
                    <a:lnTo>
                      <a:pt x="36" y="366"/>
                    </a:lnTo>
                    <a:lnTo>
                      <a:pt x="46" y="376"/>
                    </a:lnTo>
                    <a:lnTo>
                      <a:pt x="56" y="388"/>
                    </a:lnTo>
                    <a:lnTo>
                      <a:pt x="68" y="396"/>
                    </a:lnTo>
                    <a:lnTo>
                      <a:pt x="82" y="404"/>
                    </a:lnTo>
                    <a:lnTo>
                      <a:pt x="96" y="410"/>
                    </a:lnTo>
                    <a:lnTo>
                      <a:pt x="110" y="416"/>
                    </a:lnTo>
                    <a:lnTo>
                      <a:pt x="124" y="420"/>
                    </a:lnTo>
                    <a:lnTo>
                      <a:pt x="140" y="422"/>
                    </a:lnTo>
                    <a:lnTo>
                      <a:pt x="156" y="422"/>
                    </a:lnTo>
                    <a:lnTo>
                      <a:pt x="156" y="422"/>
                    </a:lnTo>
                    <a:lnTo>
                      <a:pt x="172" y="422"/>
                    </a:lnTo>
                    <a:lnTo>
                      <a:pt x="188" y="420"/>
                    </a:lnTo>
                    <a:lnTo>
                      <a:pt x="202" y="416"/>
                    </a:lnTo>
                    <a:lnTo>
                      <a:pt x="216" y="410"/>
                    </a:lnTo>
                    <a:lnTo>
                      <a:pt x="230" y="404"/>
                    </a:lnTo>
                    <a:lnTo>
                      <a:pt x="244" y="396"/>
                    </a:lnTo>
                    <a:lnTo>
                      <a:pt x="256" y="388"/>
                    </a:lnTo>
                    <a:lnTo>
                      <a:pt x="266" y="376"/>
                    </a:lnTo>
                    <a:lnTo>
                      <a:pt x="276" y="366"/>
                    </a:lnTo>
                    <a:lnTo>
                      <a:pt x="286" y="354"/>
                    </a:lnTo>
                    <a:lnTo>
                      <a:pt x="294" y="340"/>
                    </a:lnTo>
                    <a:lnTo>
                      <a:pt x="300" y="328"/>
                    </a:lnTo>
                    <a:lnTo>
                      <a:pt x="306" y="312"/>
                    </a:lnTo>
                    <a:lnTo>
                      <a:pt x="310" y="298"/>
                    </a:lnTo>
                    <a:lnTo>
                      <a:pt x="312" y="282"/>
                    </a:lnTo>
                    <a:lnTo>
                      <a:pt x="312" y="266"/>
                    </a:lnTo>
                    <a:lnTo>
                      <a:pt x="312" y="266"/>
                    </a:lnTo>
                    <a:lnTo>
                      <a:pt x="310" y="240"/>
                    </a:lnTo>
                    <a:lnTo>
                      <a:pt x="304" y="214"/>
                    </a:lnTo>
                    <a:lnTo>
                      <a:pt x="294" y="192"/>
                    </a:lnTo>
                    <a:lnTo>
                      <a:pt x="280" y="170"/>
                    </a:lnTo>
                    <a:lnTo>
                      <a:pt x="280" y="170"/>
                    </a:lnTo>
                    <a:close/>
                    <a:moveTo>
                      <a:pt x="112" y="60"/>
                    </a:moveTo>
                    <a:lnTo>
                      <a:pt x="112" y="60"/>
                    </a:lnTo>
                    <a:lnTo>
                      <a:pt x="112" y="50"/>
                    </a:lnTo>
                    <a:lnTo>
                      <a:pt x="116" y="42"/>
                    </a:lnTo>
                    <a:lnTo>
                      <a:pt x="120" y="34"/>
                    </a:lnTo>
                    <a:lnTo>
                      <a:pt x="124" y="28"/>
                    </a:lnTo>
                    <a:lnTo>
                      <a:pt x="132" y="22"/>
                    </a:lnTo>
                    <a:lnTo>
                      <a:pt x="138" y="18"/>
                    </a:lnTo>
                    <a:lnTo>
                      <a:pt x="148" y="16"/>
                    </a:lnTo>
                    <a:lnTo>
                      <a:pt x="156" y="16"/>
                    </a:lnTo>
                    <a:lnTo>
                      <a:pt x="156" y="16"/>
                    </a:lnTo>
                    <a:lnTo>
                      <a:pt x="164" y="16"/>
                    </a:lnTo>
                    <a:lnTo>
                      <a:pt x="174" y="18"/>
                    </a:lnTo>
                    <a:lnTo>
                      <a:pt x="180" y="22"/>
                    </a:lnTo>
                    <a:lnTo>
                      <a:pt x="188" y="28"/>
                    </a:lnTo>
                    <a:lnTo>
                      <a:pt x="192" y="34"/>
                    </a:lnTo>
                    <a:lnTo>
                      <a:pt x="196" y="42"/>
                    </a:lnTo>
                    <a:lnTo>
                      <a:pt x="200" y="50"/>
                    </a:lnTo>
                    <a:lnTo>
                      <a:pt x="200" y="60"/>
                    </a:lnTo>
                    <a:lnTo>
                      <a:pt x="200" y="60"/>
                    </a:lnTo>
                    <a:lnTo>
                      <a:pt x="200" y="66"/>
                    </a:lnTo>
                    <a:lnTo>
                      <a:pt x="198" y="74"/>
                    </a:lnTo>
                    <a:lnTo>
                      <a:pt x="194" y="80"/>
                    </a:lnTo>
                    <a:lnTo>
                      <a:pt x="190" y="86"/>
                    </a:lnTo>
                    <a:lnTo>
                      <a:pt x="180" y="96"/>
                    </a:lnTo>
                    <a:lnTo>
                      <a:pt x="174" y="100"/>
                    </a:lnTo>
                    <a:lnTo>
                      <a:pt x="166" y="102"/>
                    </a:lnTo>
                    <a:lnTo>
                      <a:pt x="166" y="82"/>
                    </a:lnTo>
                    <a:lnTo>
                      <a:pt x="174" y="82"/>
                    </a:lnTo>
                    <a:lnTo>
                      <a:pt x="174" y="44"/>
                    </a:lnTo>
                    <a:lnTo>
                      <a:pt x="138" y="44"/>
                    </a:lnTo>
                    <a:lnTo>
                      <a:pt x="138" y="82"/>
                    </a:lnTo>
                    <a:lnTo>
                      <a:pt x="146" y="82"/>
                    </a:lnTo>
                    <a:lnTo>
                      <a:pt x="146" y="102"/>
                    </a:lnTo>
                    <a:lnTo>
                      <a:pt x="146" y="102"/>
                    </a:lnTo>
                    <a:lnTo>
                      <a:pt x="138" y="100"/>
                    </a:lnTo>
                    <a:lnTo>
                      <a:pt x="132" y="96"/>
                    </a:lnTo>
                    <a:lnTo>
                      <a:pt x="122" y="86"/>
                    </a:lnTo>
                    <a:lnTo>
                      <a:pt x="118" y="80"/>
                    </a:lnTo>
                    <a:lnTo>
                      <a:pt x="114" y="74"/>
                    </a:lnTo>
                    <a:lnTo>
                      <a:pt x="112" y="66"/>
                    </a:lnTo>
                    <a:lnTo>
                      <a:pt x="112" y="60"/>
                    </a:lnTo>
                    <a:lnTo>
                      <a:pt x="112" y="60"/>
                    </a:lnTo>
                    <a:close/>
                    <a:moveTo>
                      <a:pt x="164" y="390"/>
                    </a:moveTo>
                    <a:lnTo>
                      <a:pt x="164" y="374"/>
                    </a:lnTo>
                    <a:lnTo>
                      <a:pt x="164" y="374"/>
                    </a:lnTo>
                    <a:lnTo>
                      <a:pt x="164" y="372"/>
                    </a:lnTo>
                    <a:lnTo>
                      <a:pt x="162" y="370"/>
                    </a:lnTo>
                    <a:lnTo>
                      <a:pt x="160" y="368"/>
                    </a:lnTo>
                    <a:lnTo>
                      <a:pt x="156" y="366"/>
                    </a:lnTo>
                    <a:lnTo>
                      <a:pt x="156" y="366"/>
                    </a:lnTo>
                    <a:lnTo>
                      <a:pt x="152" y="368"/>
                    </a:lnTo>
                    <a:lnTo>
                      <a:pt x="150" y="370"/>
                    </a:lnTo>
                    <a:lnTo>
                      <a:pt x="148" y="372"/>
                    </a:lnTo>
                    <a:lnTo>
                      <a:pt x="148" y="374"/>
                    </a:lnTo>
                    <a:lnTo>
                      <a:pt x="148" y="390"/>
                    </a:lnTo>
                    <a:lnTo>
                      <a:pt x="148" y="390"/>
                    </a:lnTo>
                    <a:lnTo>
                      <a:pt x="126" y="386"/>
                    </a:lnTo>
                    <a:lnTo>
                      <a:pt x="104" y="380"/>
                    </a:lnTo>
                    <a:lnTo>
                      <a:pt x="84" y="368"/>
                    </a:lnTo>
                    <a:lnTo>
                      <a:pt x="68" y="354"/>
                    </a:lnTo>
                    <a:lnTo>
                      <a:pt x="54" y="338"/>
                    </a:lnTo>
                    <a:lnTo>
                      <a:pt x="42" y="318"/>
                    </a:lnTo>
                    <a:lnTo>
                      <a:pt x="36" y="296"/>
                    </a:lnTo>
                    <a:lnTo>
                      <a:pt x="32" y="274"/>
                    </a:lnTo>
                    <a:lnTo>
                      <a:pt x="54" y="274"/>
                    </a:lnTo>
                    <a:lnTo>
                      <a:pt x="54" y="274"/>
                    </a:lnTo>
                    <a:lnTo>
                      <a:pt x="58" y="274"/>
                    </a:lnTo>
                    <a:lnTo>
                      <a:pt x="60" y="272"/>
                    </a:lnTo>
                    <a:lnTo>
                      <a:pt x="62" y="270"/>
                    </a:lnTo>
                    <a:lnTo>
                      <a:pt x="62" y="266"/>
                    </a:lnTo>
                    <a:lnTo>
                      <a:pt x="62" y="266"/>
                    </a:lnTo>
                    <a:lnTo>
                      <a:pt x="62" y="262"/>
                    </a:lnTo>
                    <a:lnTo>
                      <a:pt x="60" y="260"/>
                    </a:lnTo>
                    <a:lnTo>
                      <a:pt x="58" y="258"/>
                    </a:lnTo>
                    <a:lnTo>
                      <a:pt x="54" y="258"/>
                    </a:lnTo>
                    <a:lnTo>
                      <a:pt x="32" y="258"/>
                    </a:lnTo>
                    <a:lnTo>
                      <a:pt x="32" y="258"/>
                    </a:lnTo>
                    <a:lnTo>
                      <a:pt x="36" y="234"/>
                    </a:lnTo>
                    <a:lnTo>
                      <a:pt x="44" y="212"/>
                    </a:lnTo>
                    <a:lnTo>
                      <a:pt x="56" y="192"/>
                    </a:lnTo>
                    <a:lnTo>
                      <a:pt x="70" y="176"/>
                    </a:lnTo>
                    <a:lnTo>
                      <a:pt x="88" y="162"/>
                    </a:lnTo>
                    <a:lnTo>
                      <a:pt x="110" y="150"/>
                    </a:lnTo>
                    <a:lnTo>
                      <a:pt x="132" y="144"/>
                    </a:lnTo>
                    <a:lnTo>
                      <a:pt x="144" y="142"/>
                    </a:lnTo>
                    <a:lnTo>
                      <a:pt x="156" y="142"/>
                    </a:lnTo>
                    <a:lnTo>
                      <a:pt x="156" y="142"/>
                    </a:lnTo>
                    <a:lnTo>
                      <a:pt x="168" y="142"/>
                    </a:lnTo>
                    <a:lnTo>
                      <a:pt x="180" y="144"/>
                    </a:lnTo>
                    <a:lnTo>
                      <a:pt x="202" y="150"/>
                    </a:lnTo>
                    <a:lnTo>
                      <a:pt x="224" y="162"/>
                    </a:lnTo>
                    <a:lnTo>
                      <a:pt x="242" y="176"/>
                    </a:lnTo>
                    <a:lnTo>
                      <a:pt x="256" y="192"/>
                    </a:lnTo>
                    <a:lnTo>
                      <a:pt x="268" y="212"/>
                    </a:lnTo>
                    <a:lnTo>
                      <a:pt x="276" y="234"/>
                    </a:lnTo>
                    <a:lnTo>
                      <a:pt x="280" y="258"/>
                    </a:lnTo>
                    <a:lnTo>
                      <a:pt x="258" y="258"/>
                    </a:lnTo>
                    <a:lnTo>
                      <a:pt x="258" y="258"/>
                    </a:lnTo>
                    <a:lnTo>
                      <a:pt x="254" y="258"/>
                    </a:lnTo>
                    <a:lnTo>
                      <a:pt x="252" y="260"/>
                    </a:lnTo>
                    <a:lnTo>
                      <a:pt x="250" y="262"/>
                    </a:lnTo>
                    <a:lnTo>
                      <a:pt x="250" y="266"/>
                    </a:lnTo>
                    <a:lnTo>
                      <a:pt x="250" y="266"/>
                    </a:lnTo>
                    <a:lnTo>
                      <a:pt x="250" y="270"/>
                    </a:lnTo>
                    <a:lnTo>
                      <a:pt x="252" y="272"/>
                    </a:lnTo>
                    <a:lnTo>
                      <a:pt x="254" y="274"/>
                    </a:lnTo>
                    <a:lnTo>
                      <a:pt x="258" y="274"/>
                    </a:lnTo>
                    <a:lnTo>
                      <a:pt x="280" y="274"/>
                    </a:lnTo>
                    <a:lnTo>
                      <a:pt x="280" y="274"/>
                    </a:lnTo>
                    <a:lnTo>
                      <a:pt x="276" y="296"/>
                    </a:lnTo>
                    <a:lnTo>
                      <a:pt x="270" y="318"/>
                    </a:lnTo>
                    <a:lnTo>
                      <a:pt x="258" y="338"/>
                    </a:lnTo>
                    <a:lnTo>
                      <a:pt x="244" y="354"/>
                    </a:lnTo>
                    <a:lnTo>
                      <a:pt x="228" y="368"/>
                    </a:lnTo>
                    <a:lnTo>
                      <a:pt x="208" y="380"/>
                    </a:lnTo>
                    <a:lnTo>
                      <a:pt x="186" y="386"/>
                    </a:lnTo>
                    <a:lnTo>
                      <a:pt x="164" y="390"/>
                    </a:lnTo>
                    <a:lnTo>
                      <a:pt x="164" y="390"/>
                    </a:lnTo>
                    <a:close/>
                    <a:moveTo>
                      <a:pt x="182" y="280"/>
                    </a:moveTo>
                    <a:lnTo>
                      <a:pt x="182" y="280"/>
                    </a:lnTo>
                    <a:lnTo>
                      <a:pt x="184" y="276"/>
                    </a:lnTo>
                    <a:lnTo>
                      <a:pt x="186" y="270"/>
                    </a:lnTo>
                    <a:lnTo>
                      <a:pt x="184" y="258"/>
                    </a:lnTo>
                    <a:lnTo>
                      <a:pt x="180" y="248"/>
                    </a:lnTo>
                    <a:lnTo>
                      <a:pt x="176" y="244"/>
                    </a:lnTo>
                    <a:lnTo>
                      <a:pt x="172" y="240"/>
                    </a:lnTo>
                    <a:lnTo>
                      <a:pt x="172" y="240"/>
                    </a:lnTo>
                    <a:lnTo>
                      <a:pt x="164" y="238"/>
                    </a:lnTo>
                    <a:lnTo>
                      <a:pt x="156" y="236"/>
                    </a:lnTo>
                    <a:lnTo>
                      <a:pt x="156" y="236"/>
                    </a:lnTo>
                    <a:lnTo>
                      <a:pt x="148" y="238"/>
                    </a:lnTo>
                    <a:lnTo>
                      <a:pt x="142" y="240"/>
                    </a:lnTo>
                    <a:lnTo>
                      <a:pt x="136" y="234"/>
                    </a:lnTo>
                    <a:lnTo>
                      <a:pt x="136" y="234"/>
                    </a:lnTo>
                    <a:lnTo>
                      <a:pt x="134" y="232"/>
                    </a:lnTo>
                    <a:lnTo>
                      <a:pt x="130" y="232"/>
                    </a:lnTo>
                    <a:lnTo>
                      <a:pt x="128" y="232"/>
                    </a:lnTo>
                    <a:lnTo>
                      <a:pt x="124" y="234"/>
                    </a:lnTo>
                    <a:lnTo>
                      <a:pt x="124" y="234"/>
                    </a:lnTo>
                    <a:lnTo>
                      <a:pt x="122" y="238"/>
                    </a:lnTo>
                    <a:lnTo>
                      <a:pt x="122" y="240"/>
                    </a:lnTo>
                    <a:lnTo>
                      <a:pt x="122" y="244"/>
                    </a:lnTo>
                    <a:lnTo>
                      <a:pt x="124" y="246"/>
                    </a:lnTo>
                    <a:lnTo>
                      <a:pt x="130" y="252"/>
                    </a:lnTo>
                    <a:lnTo>
                      <a:pt x="130" y="252"/>
                    </a:lnTo>
                    <a:lnTo>
                      <a:pt x="128" y="256"/>
                    </a:lnTo>
                    <a:lnTo>
                      <a:pt x="126" y="262"/>
                    </a:lnTo>
                    <a:lnTo>
                      <a:pt x="128" y="274"/>
                    </a:lnTo>
                    <a:lnTo>
                      <a:pt x="132" y="284"/>
                    </a:lnTo>
                    <a:lnTo>
                      <a:pt x="136" y="288"/>
                    </a:lnTo>
                    <a:lnTo>
                      <a:pt x="140" y="292"/>
                    </a:lnTo>
                    <a:lnTo>
                      <a:pt x="140" y="292"/>
                    </a:lnTo>
                    <a:lnTo>
                      <a:pt x="148" y="296"/>
                    </a:lnTo>
                    <a:lnTo>
                      <a:pt x="156" y="296"/>
                    </a:lnTo>
                    <a:lnTo>
                      <a:pt x="156" y="296"/>
                    </a:lnTo>
                    <a:lnTo>
                      <a:pt x="164" y="296"/>
                    </a:lnTo>
                    <a:lnTo>
                      <a:pt x="170" y="292"/>
                    </a:lnTo>
                    <a:lnTo>
                      <a:pt x="222" y="342"/>
                    </a:lnTo>
                    <a:lnTo>
                      <a:pt x="222" y="342"/>
                    </a:lnTo>
                    <a:lnTo>
                      <a:pt x="224" y="344"/>
                    </a:lnTo>
                    <a:lnTo>
                      <a:pt x="228" y="346"/>
                    </a:lnTo>
                    <a:lnTo>
                      <a:pt x="228" y="346"/>
                    </a:lnTo>
                    <a:lnTo>
                      <a:pt x="230" y="344"/>
                    </a:lnTo>
                    <a:lnTo>
                      <a:pt x="232" y="342"/>
                    </a:lnTo>
                    <a:lnTo>
                      <a:pt x="232" y="342"/>
                    </a:lnTo>
                    <a:lnTo>
                      <a:pt x="234" y="340"/>
                    </a:lnTo>
                    <a:lnTo>
                      <a:pt x="236" y="338"/>
                    </a:lnTo>
                    <a:lnTo>
                      <a:pt x="234" y="334"/>
                    </a:lnTo>
                    <a:lnTo>
                      <a:pt x="232" y="332"/>
                    </a:lnTo>
                    <a:lnTo>
                      <a:pt x="182" y="280"/>
                    </a:lnTo>
                    <a:close/>
                    <a:moveTo>
                      <a:pt x="168" y="274"/>
                    </a:moveTo>
                    <a:lnTo>
                      <a:pt x="168" y="274"/>
                    </a:lnTo>
                    <a:lnTo>
                      <a:pt x="164" y="278"/>
                    </a:lnTo>
                    <a:lnTo>
                      <a:pt x="156" y="280"/>
                    </a:lnTo>
                    <a:lnTo>
                      <a:pt x="156" y="280"/>
                    </a:lnTo>
                    <a:lnTo>
                      <a:pt x="148" y="278"/>
                    </a:lnTo>
                    <a:lnTo>
                      <a:pt x="148" y="278"/>
                    </a:lnTo>
                    <a:lnTo>
                      <a:pt x="144" y="274"/>
                    </a:lnTo>
                    <a:lnTo>
                      <a:pt x="142" y="270"/>
                    </a:lnTo>
                    <a:lnTo>
                      <a:pt x="142" y="264"/>
                    </a:lnTo>
                    <a:lnTo>
                      <a:pt x="144" y="260"/>
                    </a:lnTo>
                    <a:lnTo>
                      <a:pt x="144" y="260"/>
                    </a:lnTo>
                    <a:lnTo>
                      <a:pt x="150" y="254"/>
                    </a:lnTo>
                    <a:lnTo>
                      <a:pt x="156" y="252"/>
                    </a:lnTo>
                    <a:lnTo>
                      <a:pt x="156" y="252"/>
                    </a:lnTo>
                    <a:lnTo>
                      <a:pt x="164" y="254"/>
                    </a:lnTo>
                    <a:lnTo>
                      <a:pt x="164" y="254"/>
                    </a:lnTo>
                    <a:lnTo>
                      <a:pt x="168" y="258"/>
                    </a:lnTo>
                    <a:lnTo>
                      <a:pt x="170" y="262"/>
                    </a:lnTo>
                    <a:lnTo>
                      <a:pt x="170" y="262"/>
                    </a:lnTo>
                    <a:lnTo>
                      <a:pt x="170" y="268"/>
                    </a:lnTo>
                    <a:lnTo>
                      <a:pt x="168" y="274"/>
                    </a:lnTo>
                    <a:lnTo>
                      <a:pt x="168" y="274"/>
                    </a:lnTo>
                    <a:close/>
                    <a:moveTo>
                      <a:pt x="142" y="196"/>
                    </a:moveTo>
                    <a:lnTo>
                      <a:pt x="142" y="196"/>
                    </a:lnTo>
                    <a:lnTo>
                      <a:pt x="142" y="192"/>
                    </a:lnTo>
                    <a:lnTo>
                      <a:pt x="144" y="188"/>
                    </a:lnTo>
                    <a:lnTo>
                      <a:pt x="146" y="184"/>
                    </a:lnTo>
                    <a:lnTo>
                      <a:pt x="150" y="182"/>
                    </a:lnTo>
                    <a:lnTo>
                      <a:pt x="194" y="158"/>
                    </a:lnTo>
                    <a:lnTo>
                      <a:pt x="170" y="202"/>
                    </a:lnTo>
                    <a:lnTo>
                      <a:pt x="170" y="202"/>
                    </a:lnTo>
                    <a:lnTo>
                      <a:pt x="168" y="204"/>
                    </a:lnTo>
                    <a:lnTo>
                      <a:pt x="164" y="208"/>
                    </a:lnTo>
                    <a:lnTo>
                      <a:pt x="160" y="210"/>
                    </a:lnTo>
                    <a:lnTo>
                      <a:pt x="156" y="210"/>
                    </a:lnTo>
                    <a:lnTo>
                      <a:pt x="156" y="210"/>
                    </a:lnTo>
                    <a:lnTo>
                      <a:pt x="150" y="208"/>
                    </a:lnTo>
                    <a:lnTo>
                      <a:pt x="146" y="206"/>
                    </a:lnTo>
                    <a:lnTo>
                      <a:pt x="142" y="202"/>
                    </a:lnTo>
                    <a:lnTo>
                      <a:pt x="142" y="196"/>
                    </a:lnTo>
                    <a:lnTo>
                      <a:pt x="142" y="19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GB" sz="1286"/>
              </a:p>
            </p:txBody>
          </p:sp>
        </p:grpSp>
      </p:grpSp>
      <p:grpSp>
        <p:nvGrpSpPr>
          <p:cNvPr id="72" name="Group 71">
            <a:extLst>
              <a:ext uri="{FF2B5EF4-FFF2-40B4-BE49-F238E27FC236}">
                <a16:creationId xmlns:a16="http://schemas.microsoft.com/office/drawing/2014/main" id="{6DCE3BDC-1005-47D1-A20B-B88BA485D4CC}"/>
              </a:ext>
            </a:extLst>
          </p:cNvPr>
          <p:cNvGrpSpPr/>
          <p:nvPr/>
        </p:nvGrpSpPr>
        <p:grpSpPr>
          <a:xfrm>
            <a:off x="3648657" y="1685203"/>
            <a:ext cx="1619955" cy="437143"/>
            <a:chOff x="4069776" y="1083667"/>
            <a:chExt cx="1619955" cy="437143"/>
          </a:xfrm>
        </p:grpSpPr>
        <p:sp>
          <p:nvSpPr>
            <p:cNvPr id="73" name="Rectangle: Rounded Corners 72">
              <a:extLst>
                <a:ext uri="{FF2B5EF4-FFF2-40B4-BE49-F238E27FC236}">
                  <a16:creationId xmlns:a16="http://schemas.microsoft.com/office/drawing/2014/main" id="{75451500-3327-41C8-A3F3-605B4C182845}"/>
                </a:ext>
              </a:extLst>
            </p:cNvPr>
            <p:cNvSpPr/>
            <p:nvPr/>
          </p:nvSpPr>
          <p:spPr>
            <a:xfrm>
              <a:off x="4317880" y="1099297"/>
              <a:ext cx="1371851" cy="40511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t>Seed Learning</a:t>
              </a:r>
            </a:p>
          </p:txBody>
        </p:sp>
        <p:grpSp>
          <p:nvGrpSpPr>
            <p:cNvPr id="74" name="Group 73">
              <a:extLst>
                <a:ext uri="{FF2B5EF4-FFF2-40B4-BE49-F238E27FC236}">
                  <a16:creationId xmlns:a16="http://schemas.microsoft.com/office/drawing/2014/main" id="{FA9C118C-D9D0-45DB-9105-D876643D4D2E}"/>
                </a:ext>
              </a:extLst>
            </p:cNvPr>
            <p:cNvGrpSpPr/>
            <p:nvPr/>
          </p:nvGrpSpPr>
          <p:grpSpPr>
            <a:xfrm>
              <a:off x="4069776" y="1083667"/>
              <a:ext cx="437143" cy="437143"/>
              <a:chOff x="5852026" y="4668828"/>
              <a:chExt cx="612000" cy="612000"/>
            </a:xfrm>
          </p:grpSpPr>
          <p:sp>
            <p:nvSpPr>
              <p:cNvPr id="75" name="Oval 74">
                <a:extLst>
                  <a:ext uri="{FF2B5EF4-FFF2-40B4-BE49-F238E27FC236}">
                    <a16:creationId xmlns:a16="http://schemas.microsoft.com/office/drawing/2014/main" id="{F8197ABB-52BE-4E47-8232-0DEFDDB9E98B}"/>
                  </a:ext>
                </a:extLst>
              </p:cNvPr>
              <p:cNvSpPr/>
              <p:nvPr/>
            </p:nvSpPr>
            <p:spPr bwMode="ltGray">
              <a:xfrm>
                <a:off x="5852026" y="4668828"/>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bg1"/>
                  </a:solidFill>
                  <a:latin typeface="Georgia" pitchFamily="18" charset="0"/>
                </a:endParaRPr>
              </a:p>
            </p:txBody>
          </p:sp>
          <p:sp>
            <p:nvSpPr>
              <p:cNvPr id="76" name="Freeform 4922">
                <a:extLst>
                  <a:ext uri="{FF2B5EF4-FFF2-40B4-BE49-F238E27FC236}">
                    <a16:creationId xmlns:a16="http://schemas.microsoft.com/office/drawing/2014/main" id="{46471897-5F97-409F-AFE0-950235D510A7}"/>
                  </a:ext>
                </a:extLst>
              </p:cNvPr>
              <p:cNvSpPr>
                <a:spLocks noEditPoints="1"/>
              </p:cNvSpPr>
              <p:nvPr/>
            </p:nvSpPr>
            <p:spPr bwMode="auto">
              <a:xfrm>
                <a:off x="5929013" y="4752236"/>
                <a:ext cx="436144" cy="494297"/>
              </a:xfrm>
              <a:custGeom>
                <a:avLst/>
                <a:gdLst>
                  <a:gd name="T0" fmla="*/ 52 w 360"/>
                  <a:gd name="T1" fmla="*/ 176 h 408"/>
                  <a:gd name="T2" fmla="*/ 142 w 360"/>
                  <a:gd name="T3" fmla="*/ 222 h 408"/>
                  <a:gd name="T4" fmla="*/ 96 w 360"/>
                  <a:gd name="T5" fmla="*/ 356 h 408"/>
                  <a:gd name="T6" fmla="*/ 14 w 360"/>
                  <a:gd name="T7" fmla="*/ 298 h 408"/>
                  <a:gd name="T8" fmla="*/ 82 w 360"/>
                  <a:gd name="T9" fmla="*/ 380 h 408"/>
                  <a:gd name="T10" fmla="*/ 4 w 360"/>
                  <a:gd name="T11" fmla="*/ 192 h 408"/>
                  <a:gd name="T12" fmla="*/ 4 w 360"/>
                  <a:gd name="T13" fmla="*/ 260 h 408"/>
                  <a:gd name="T14" fmla="*/ 356 w 360"/>
                  <a:gd name="T15" fmla="*/ 264 h 408"/>
                  <a:gd name="T16" fmla="*/ 308 w 360"/>
                  <a:gd name="T17" fmla="*/ 356 h 408"/>
                  <a:gd name="T18" fmla="*/ 216 w 360"/>
                  <a:gd name="T19" fmla="*/ 404 h 408"/>
                  <a:gd name="T20" fmla="*/ 134 w 360"/>
                  <a:gd name="T21" fmla="*/ 402 h 408"/>
                  <a:gd name="T22" fmla="*/ 136 w 360"/>
                  <a:gd name="T23" fmla="*/ 302 h 408"/>
                  <a:gd name="T24" fmla="*/ 192 w 360"/>
                  <a:gd name="T25" fmla="*/ 216 h 408"/>
                  <a:gd name="T26" fmla="*/ 288 w 360"/>
                  <a:gd name="T27" fmla="*/ 176 h 408"/>
                  <a:gd name="T28" fmla="*/ 358 w 360"/>
                  <a:gd name="T29" fmla="*/ 204 h 408"/>
                  <a:gd name="T30" fmla="*/ 316 w 360"/>
                  <a:gd name="T31" fmla="*/ 282 h 408"/>
                  <a:gd name="T32" fmla="*/ 326 w 360"/>
                  <a:gd name="T33" fmla="*/ 222 h 408"/>
                  <a:gd name="T34" fmla="*/ 234 w 360"/>
                  <a:gd name="T35" fmla="*/ 228 h 408"/>
                  <a:gd name="T36" fmla="*/ 308 w 360"/>
                  <a:gd name="T37" fmla="*/ 208 h 408"/>
                  <a:gd name="T38" fmla="*/ 194 w 360"/>
                  <a:gd name="T39" fmla="*/ 262 h 408"/>
                  <a:gd name="T40" fmla="*/ 306 w 360"/>
                  <a:gd name="T41" fmla="*/ 302 h 408"/>
                  <a:gd name="T42" fmla="*/ 200 w 360"/>
                  <a:gd name="T43" fmla="*/ 374 h 408"/>
                  <a:gd name="T44" fmla="*/ 296 w 360"/>
                  <a:gd name="T45" fmla="*/ 318 h 408"/>
                  <a:gd name="T46" fmla="*/ 214 w 360"/>
                  <a:gd name="T47" fmla="*/ 70 h 408"/>
                  <a:gd name="T48" fmla="*/ 180 w 360"/>
                  <a:gd name="T49" fmla="*/ 48 h 408"/>
                  <a:gd name="T50" fmla="*/ 150 w 360"/>
                  <a:gd name="T51" fmla="*/ 64 h 408"/>
                  <a:gd name="T52" fmla="*/ 146 w 360"/>
                  <a:gd name="T53" fmla="*/ 100 h 408"/>
                  <a:gd name="T54" fmla="*/ 180 w 360"/>
                  <a:gd name="T55" fmla="*/ 122 h 408"/>
                  <a:gd name="T56" fmla="*/ 210 w 360"/>
                  <a:gd name="T57" fmla="*/ 106 h 408"/>
                  <a:gd name="T58" fmla="*/ 180 w 360"/>
                  <a:gd name="T59" fmla="*/ 192 h 408"/>
                  <a:gd name="T60" fmla="*/ 170 w 360"/>
                  <a:gd name="T61" fmla="*/ 146 h 408"/>
                  <a:gd name="T62" fmla="*/ 180 w 360"/>
                  <a:gd name="T63" fmla="*/ 136 h 408"/>
                  <a:gd name="T64" fmla="*/ 190 w 360"/>
                  <a:gd name="T65" fmla="*/ 182 h 408"/>
                  <a:gd name="T66" fmla="*/ 180 w 360"/>
                  <a:gd name="T67" fmla="*/ 192 h 408"/>
                  <a:gd name="T68" fmla="*/ 110 w 360"/>
                  <a:gd name="T69" fmla="*/ 148 h 408"/>
                  <a:gd name="T70" fmla="*/ 132 w 360"/>
                  <a:gd name="T71" fmla="*/ 120 h 408"/>
                  <a:gd name="T72" fmla="*/ 146 w 360"/>
                  <a:gd name="T73" fmla="*/ 128 h 408"/>
                  <a:gd name="T74" fmla="*/ 120 w 360"/>
                  <a:gd name="T75" fmla="*/ 156 h 408"/>
                  <a:gd name="T76" fmla="*/ 96 w 360"/>
                  <a:gd name="T77" fmla="*/ 94 h 408"/>
                  <a:gd name="T78" fmla="*/ 92 w 360"/>
                  <a:gd name="T79" fmla="*/ 78 h 408"/>
                  <a:gd name="T80" fmla="*/ 122 w 360"/>
                  <a:gd name="T81" fmla="*/ 76 h 408"/>
                  <a:gd name="T82" fmla="*/ 126 w 360"/>
                  <a:gd name="T83" fmla="*/ 92 h 408"/>
                  <a:gd name="T84" fmla="*/ 132 w 360"/>
                  <a:gd name="T85" fmla="*/ 50 h 408"/>
                  <a:gd name="T86" fmla="*/ 118 w 360"/>
                  <a:gd name="T87" fmla="*/ 28 h 408"/>
                  <a:gd name="T88" fmla="*/ 134 w 360"/>
                  <a:gd name="T89" fmla="*/ 24 h 408"/>
                  <a:gd name="T90" fmla="*/ 144 w 360"/>
                  <a:gd name="T91" fmla="*/ 48 h 408"/>
                  <a:gd name="T92" fmla="*/ 240 w 360"/>
                  <a:gd name="T93" fmla="*/ 156 h 408"/>
                  <a:gd name="T94" fmla="*/ 214 w 360"/>
                  <a:gd name="T95" fmla="*/ 128 h 408"/>
                  <a:gd name="T96" fmla="*/ 228 w 360"/>
                  <a:gd name="T97" fmla="*/ 120 h 408"/>
                  <a:gd name="T98" fmla="*/ 250 w 360"/>
                  <a:gd name="T99" fmla="*/ 148 h 408"/>
                  <a:gd name="T100" fmla="*/ 242 w 360"/>
                  <a:gd name="T101" fmla="*/ 94 h 408"/>
                  <a:gd name="T102" fmla="*/ 232 w 360"/>
                  <a:gd name="T103" fmla="*/ 84 h 408"/>
                  <a:gd name="T104" fmla="*/ 260 w 360"/>
                  <a:gd name="T105" fmla="*/ 74 h 408"/>
                  <a:gd name="T106" fmla="*/ 270 w 360"/>
                  <a:gd name="T107" fmla="*/ 84 h 408"/>
                  <a:gd name="T108" fmla="*/ 242 w 360"/>
                  <a:gd name="T109" fmla="*/ 94 h 408"/>
                  <a:gd name="T110" fmla="*/ 214 w 360"/>
                  <a:gd name="T111" fmla="*/ 46 h 408"/>
                  <a:gd name="T112" fmla="*/ 230 w 360"/>
                  <a:gd name="T113" fmla="*/ 22 h 408"/>
                  <a:gd name="T114" fmla="*/ 244 w 360"/>
                  <a:gd name="T115" fmla="*/ 32 h 408"/>
                  <a:gd name="T116" fmla="*/ 224 w 360"/>
                  <a:gd name="T117" fmla="*/ 52 h 408"/>
                  <a:gd name="T118" fmla="*/ 170 w 360"/>
                  <a:gd name="T119" fmla="*/ 28 h 408"/>
                  <a:gd name="T120" fmla="*/ 176 w 360"/>
                  <a:gd name="T121" fmla="*/ 2 h 408"/>
                  <a:gd name="T122" fmla="*/ 190 w 360"/>
                  <a:gd name="T123" fmla="*/ 10 h 408"/>
                  <a:gd name="T124" fmla="*/ 180 w 360"/>
                  <a:gd name="T125" fmla="*/ 3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408">
                    <a:moveTo>
                      <a:pt x="112" y="272"/>
                    </a:moveTo>
                    <a:lnTo>
                      <a:pt x="18" y="178"/>
                    </a:lnTo>
                    <a:lnTo>
                      <a:pt x="18" y="178"/>
                    </a:lnTo>
                    <a:lnTo>
                      <a:pt x="36" y="176"/>
                    </a:lnTo>
                    <a:lnTo>
                      <a:pt x="52" y="176"/>
                    </a:lnTo>
                    <a:lnTo>
                      <a:pt x="52" y="176"/>
                    </a:lnTo>
                    <a:lnTo>
                      <a:pt x="80" y="178"/>
                    </a:lnTo>
                    <a:lnTo>
                      <a:pt x="108" y="184"/>
                    </a:lnTo>
                    <a:lnTo>
                      <a:pt x="132" y="194"/>
                    </a:lnTo>
                    <a:lnTo>
                      <a:pt x="156" y="208"/>
                    </a:lnTo>
                    <a:lnTo>
                      <a:pt x="156" y="208"/>
                    </a:lnTo>
                    <a:lnTo>
                      <a:pt x="142" y="222"/>
                    </a:lnTo>
                    <a:lnTo>
                      <a:pt x="130" y="238"/>
                    </a:lnTo>
                    <a:lnTo>
                      <a:pt x="120" y="256"/>
                    </a:lnTo>
                    <a:lnTo>
                      <a:pt x="112" y="272"/>
                    </a:lnTo>
                    <a:lnTo>
                      <a:pt x="112" y="272"/>
                    </a:lnTo>
                    <a:close/>
                    <a:moveTo>
                      <a:pt x="96" y="356"/>
                    </a:moveTo>
                    <a:lnTo>
                      <a:pt x="96" y="356"/>
                    </a:lnTo>
                    <a:lnTo>
                      <a:pt x="98" y="324"/>
                    </a:lnTo>
                    <a:lnTo>
                      <a:pt x="104" y="294"/>
                    </a:lnTo>
                    <a:lnTo>
                      <a:pt x="92" y="280"/>
                    </a:lnTo>
                    <a:lnTo>
                      <a:pt x="8" y="280"/>
                    </a:lnTo>
                    <a:lnTo>
                      <a:pt x="8" y="280"/>
                    </a:lnTo>
                    <a:lnTo>
                      <a:pt x="14" y="298"/>
                    </a:lnTo>
                    <a:lnTo>
                      <a:pt x="22" y="314"/>
                    </a:lnTo>
                    <a:lnTo>
                      <a:pt x="32" y="330"/>
                    </a:lnTo>
                    <a:lnTo>
                      <a:pt x="42" y="344"/>
                    </a:lnTo>
                    <a:lnTo>
                      <a:pt x="54" y="356"/>
                    </a:lnTo>
                    <a:lnTo>
                      <a:pt x="68" y="368"/>
                    </a:lnTo>
                    <a:lnTo>
                      <a:pt x="82" y="380"/>
                    </a:lnTo>
                    <a:lnTo>
                      <a:pt x="98" y="388"/>
                    </a:lnTo>
                    <a:lnTo>
                      <a:pt x="98" y="388"/>
                    </a:lnTo>
                    <a:lnTo>
                      <a:pt x="96" y="372"/>
                    </a:lnTo>
                    <a:lnTo>
                      <a:pt x="96" y="356"/>
                    </a:lnTo>
                    <a:lnTo>
                      <a:pt x="96" y="356"/>
                    </a:lnTo>
                    <a:close/>
                    <a:moveTo>
                      <a:pt x="4" y="192"/>
                    </a:moveTo>
                    <a:lnTo>
                      <a:pt x="4" y="192"/>
                    </a:lnTo>
                    <a:lnTo>
                      <a:pt x="2" y="210"/>
                    </a:lnTo>
                    <a:lnTo>
                      <a:pt x="0" y="228"/>
                    </a:lnTo>
                    <a:lnTo>
                      <a:pt x="0" y="228"/>
                    </a:lnTo>
                    <a:lnTo>
                      <a:pt x="0" y="244"/>
                    </a:lnTo>
                    <a:lnTo>
                      <a:pt x="4" y="260"/>
                    </a:lnTo>
                    <a:lnTo>
                      <a:pt x="72" y="260"/>
                    </a:lnTo>
                    <a:lnTo>
                      <a:pt x="4" y="192"/>
                    </a:lnTo>
                    <a:close/>
                    <a:moveTo>
                      <a:pt x="360" y="228"/>
                    </a:moveTo>
                    <a:lnTo>
                      <a:pt x="360" y="228"/>
                    </a:lnTo>
                    <a:lnTo>
                      <a:pt x="358" y="246"/>
                    </a:lnTo>
                    <a:lnTo>
                      <a:pt x="356" y="264"/>
                    </a:lnTo>
                    <a:lnTo>
                      <a:pt x="352" y="282"/>
                    </a:lnTo>
                    <a:lnTo>
                      <a:pt x="346" y="298"/>
                    </a:lnTo>
                    <a:lnTo>
                      <a:pt x="338" y="314"/>
                    </a:lnTo>
                    <a:lnTo>
                      <a:pt x="330" y="328"/>
                    </a:lnTo>
                    <a:lnTo>
                      <a:pt x="318" y="342"/>
                    </a:lnTo>
                    <a:lnTo>
                      <a:pt x="308" y="356"/>
                    </a:lnTo>
                    <a:lnTo>
                      <a:pt x="294" y="366"/>
                    </a:lnTo>
                    <a:lnTo>
                      <a:pt x="280" y="378"/>
                    </a:lnTo>
                    <a:lnTo>
                      <a:pt x="266" y="386"/>
                    </a:lnTo>
                    <a:lnTo>
                      <a:pt x="250" y="394"/>
                    </a:lnTo>
                    <a:lnTo>
                      <a:pt x="234" y="400"/>
                    </a:lnTo>
                    <a:lnTo>
                      <a:pt x="216" y="404"/>
                    </a:lnTo>
                    <a:lnTo>
                      <a:pt x="198" y="406"/>
                    </a:lnTo>
                    <a:lnTo>
                      <a:pt x="180" y="408"/>
                    </a:lnTo>
                    <a:lnTo>
                      <a:pt x="180" y="408"/>
                    </a:lnTo>
                    <a:lnTo>
                      <a:pt x="156" y="406"/>
                    </a:lnTo>
                    <a:lnTo>
                      <a:pt x="134" y="402"/>
                    </a:lnTo>
                    <a:lnTo>
                      <a:pt x="134" y="402"/>
                    </a:lnTo>
                    <a:lnTo>
                      <a:pt x="128" y="378"/>
                    </a:lnTo>
                    <a:lnTo>
                      <a:pt x="128" y="356"/>
                    </a:lnTo>
                    <a:lnTo>
                      <a:pt x="128" y="356"/>
                    </a:lnTo>
                    <a:lnTo>
                      <a:pt x="128" y="336"/>
                    </a:lnTo>
                    <a:lnTo>
                      <a:pt x="130" y="318"/>
                    </a:lnTo>
                    <a:lnTo>
                      <a:pt x="136" y="302"/>
                    </a:lnTo>
                    <a:lnTo>
                      <a:pt x="142" y="286"/>
                    </a:lnTo>
                    <a:lnTo>
                      <a:pt x="150" y="270"/>
                    </a:lnTo>
                    <a:lnTo>
                      <a:pt x="158" y="254"/>
                    </a:lnTo>
                    <a:lnTo>
                      <a:pt x="168" y="240"/>
                    </a:lnTo>
                    <a:lnTo>
                      <a:pt x="180" y="228"/>
                    </a:lnTo>
                    <a:lnTo>
                      <a:pt x="192" y="216"/>
                    </a:lnTo>
                    <a:lnTo>
                      <a:pt x="206" y="206"/>
                    </a:lnTo>
                    <a:lnTo>
                      <a:pt x="222" y="198"/>
                    </a:lnTo>
                    <a:lnTo>
                      <a:pt x="238" y="190"/>
                    </a:lnTo>
                    <a:lnTo>
                      <a:pt x="254" y="184"/>
                    </a:lnTo>
                    <a:lnTo>
                      <a:pt x="270" y="178"/>
                    </a:lnTo>
                    <a:lnTo>
                      <a:pt x="288" y="176"/>
                    </a:lnTo>
                    <a:lnTo>
                      <a:pt x="308" y="176"/>
                    </a:lnTo>
                    <a:lnTo>
                      <a:pt x="308" y="176"/>
                    </a:lnTo>
                    <a:lnTo>
                      <a:pt x="330" y="176"/>
                    </a:lnTo>
                    <a:lnTo>
                      <a:pt x="354" y="182"/>
                    </a:lnTo>
                    <a:lnTo>
                      <a:pt x="354" y="182"/>
                    </a:lnTo>
                    <a:lnTo>
                      <a:pt x="358" y="204"/>
                    </a:lnTo>
                    <a:lnTo>
                      <a:pt x="360" y="228"/>
                    </a:lnTo>
                    <a:lnTo>
                      <a:pt x="360" y="228"/>
                    </a:lnTo>
                    <a:close/>
                    <a:moveTo>
                      <a:pt x="326" y="222"/>
                    </a:moveTo>
                    <a:lnTo>
                      <a:pt x="268" y="282"/>
                    </a:lnTo>
                    <a:lnTo>
                      <a:pt x="316" y="282"/>
                    </a:lnTo>
                    <a:lnTo>
                      <a:pt x="316" y="282"/>
                    </a:lnTo>
                    <a:lnTo>
                      <a:pt x="320" y="268"/>
                    </a:lnTo>
                    <a:lnTo>
                      <a:pt x="324" y="256"/>
                    </a:lnTo>
                    <a:lnTo>
                      <a:pt x="326" y="242"/>
                    </a:lnTo>
                    <a:lnTo>
                      <a:pt x="326" y="228"/>
                    </a:lnTo>
                    <a:lnTo>
                      <a:pt x="326" y="228"/>
                    </a:lnTo>
                    <a:lnTo>
                      <a:pt x="326" y="222"/>
                    </a:lnTo>
                    <a:lnTo>
                      <a:pt x="326" y="222"/>
                    </a:lnTo>
                    <a:close/>
                    <a:moveTo>
                      <a:pt x="308" y="208"/>
                    </a:moveTo>
                    <a:lnTo>
                      <a:pt x="308" y="208"/>
                    </a:lnTo>
                    <a:lnTo>
                      <a:pt x="282" y="210"/>
                    </a:lnTo>
                    <a:lnTo>
                      <a:pt x="256" y="218"/>
                    </a:lnTo>
                    <a:lnTo>
                      <a:pt x="234" y="228"/>
                    </a:lnTo>
                    <a:lnTo>
                      <a:pt x="214" y="242"/>
                    </a:lnTo>
                    <a:lnTo>
                      <a:pt x="214" y="308"/>
                    </a:lnTo>
                    <a:lnTo>
                      <a:pt x="312" y="208"/>
                    </a:lnTo>
                    <a:lnTo>
                      <a:pt x="312" y="208"/>
                    </a:lnTo>
                    <a:lnTo>
                      <a:pt x="308" y="208"/>
                    </a:lnTo>
                    <a:lnTo>
                      <a:pt x="308" y="208"/>
                    </a:lnTo>
                    <a:close/>
                    <a:moveTo>
                      <a:pt x="160" y="356"/>
                    </a:moveTo>
                    <a:lnTo>
                      <a:pt x="160" y="356"/>
                    </a:lnTo>
                    <a:lnTo>
                      <a:pt x="160" y="360"/>
                    </a:lnTo>
                    <a:lnTo>
                      <a:pt x="194" y="328"/>
                    </a:lnTo>
                    <a:lnTo>
                      <a:pt x="194" y="262"/>
                    </a:lnTo>
                    <a:lnTo>
                      <a:pt x="194" y="262"/>
                    </a:lnTo>
                    <a:lnTo>
                      <a:pt x="180" y="282"/>
                    </a:lnTo>
                    <a:lnTo>
                      <a:pt x="170" y="306"/>
                    </a:lnTo>
                    <a:lnTo>
                      <a:pt x="162" y="330"/>
                    </a:lnTo>
                    <a:lnTo>
                      <a:pt x="160" y="356"/>
                    </a:lnTo>
                    <a:lnTo>
                      <a:pt x="160" y="356"/>
                    </a:lnTo>
                    <a:close/>
                    <a:moveTo>
                      <a:pt x="306" y="302"/>
                    </a:moveTo>
                    <a:lnTo>
                      <a:pt x="248" y="302"/>
                    </a:lnTo>
                    <a:lnTo>
                      <a:pt x="174" y="374"/>
                    </a:lnTo>
                    <a:lnTo>
                      <a:pt x="174" y="374"/>
                    </a:lnTo>
                    <a:lnTo>
                      <a:pt x="180" y="374"/>
                    </a:lnTo>
                    <a:lnTo>
                      <a:pt x="180" y="374"/>
                    </a:lnTo>
                    <a:lnTo>
                      <a:pt x="200" y="374"/>
                    </a:lnTo>
                    <a:lnTo>
                      <a:pt x="220" y="370"/>
                    </a:lnTo>
                    <a:lnTo>
                      <a:pt x="238" y="364"/>
                    </a:lnTo>
                    <a:lnTo>
                      <a:pt x="254" y="354"/>
                    </a:lnTo>
                    <a:lnTo>
                      <a:pt x="270" y="344"/>
                    </a:lnTo>
                    <a:lnTo>
                      <a:pt x="284" y="332"/>
                    </a:lnTo>
                    <a:lnTo>
                      <a:pt x="296" y="318"/>
                    </a:lnTo>
                    <a:lnTo>
                      <a:pt x="306" y="302"/>
                    </a:lnTo>
                    <a:lnTo>
                      <a:pt x="306" y="302"/>
                    </a:lnTo>
                    <a:close/>
                    <a:moveTo>
                      <a:pt x="216" y="84"/>
                    </a:moveTo>
                    <a:lnTo>
                      <a:pt x="216" y="84"/>
                    </a:lnTo>
                    <a:lnTo>
                      <a:pt x="216" y="78"/>
                    </a:lnTo>
                    <a:lnTo>
                      <a:pt x="214" y="70"/>
                    </a:lnTo>
                    <a:lnTo>
                      <a:pt x="210" y="64"/>
                    </a:lnTo>
                    <a:lnTo>
                      <a:pt x="206" y="60"/>
                    </a:lnTo>
                    <a:lnTo>
                      <a:pt x="200" y="56"/>
                    </a:lnTo>
                    <a:lnTo>
                      <a:pt x="194" y="52"/>
                    </a:lnTo>
                    <a:lnTo>
                      <a:pt x="188" y="50"/>
                    </a:lnTo>
                    <a:lnTo>
                      <a:pt x="180" y="48"/>
                    </a:lnTo>
                    <a:lnTo>
                      <a:pt x="180" y="48"/>
                    </a:lnTo>
                    <a:lnTo>
                      <a:pt x="172" y="50"/>
                    </a:lnTo>
                    <a:lnTo>
                      <a:pt x="166" y="52"/>
                    </a:lnTo>
                    <a:lnTo>
                      <a:pt x="160" y="56"/>
                    </a:lnTo>
                    <a:lnTo>
                      <a:pt x="154" y="60"/>
                    </a:lnTo>
                    <a:lnTo>
                      <a:pt x="150" y="64"/>
                    </a:lnTo>
                    <a:lnTo>
                      <a:pt x="146" y="70"/>
                    </a:lnTo>
                    <a:lnTo>
                      <a:pt x="144" y="78"/>
                    </a:lnTo>
                    <a:lnTo>
                      <a:pt x="144" y="84"/>
                    </a:lnTo>
                    <a:lnTo>
                      <a:pt x="144" y="84"/>
                    </a:lnTo>
                    <a:lnTo>
                      <a:pt x="144" y="92"/>
                    </a:lnTo>
                    <a:lnTo>
                      <a:pt x="146" y="100"/>
                    </a:lnTo>
                    <a:lnTo>
                      <a:pt x="150" y="106"/>
                    </a:lnTo>
                    <a:lnTo>
                      <a:pt x="154" y="110"/>
                    </a:lnTo>
                    <a:lnTo>
                      <a:pt x="160" y="114"/>
                    </a:lnTo>
                    <a:lnTo>
                      <a:pt x="166" y="118"/>
                    </a:lnTo>
                    <a:lnTo>
                      <a:pt x="172" y="120"/>
                    </a:lnTo>
                    <a:lnTo>
                      <a:pt x="180" y="122"/>
                    </a:lnTo>
                    <a:lnTo>
                      <a:pt x="180" y="122"/>
                    </a:lnTo>
                    <a:lnTo>
                      <a:pt x="188" y="120"/>
                    </a:lnTo>
                    <a:lnTo>
                      <a:pt x="194" y="118"/>
                    </a:lnTo>
                    <a:lnTo>
                      <a:pt x="200" y="114"/>
                    </a:lnTo>
                    <a:lnTo>
                      <a:pt x="206" y="110"/>
                    </a:lnTo>
                    <a:lnTo>
                      <a:pt x="210" y="106"/>
                    </a:lnTo>
                    <a:lnTo>
                      <a:pt x="214" y="100"/>
                    </a:lnTo>
                    <a:lnTo>
                      <a:pt x="216" y="92"/>
                    </a:lnTo>
                    <a:lnTo>
                      <a:pt x="216" y="84"/>
                    </a:lnTo>
                    <a:lnTo>
                      <a:pt x="216" y="84"/>
                    </a:lnTo>
                    <a:close/>
                    <a:moveTo>
                      <a:pt x="180" y="192"/>
                    </a:moveTo>
                    <a:lnTo>
                      <a:pt x="180" y="192"/>
                    </a:lnTo>
                    <a:lnTo>
                      <a:pt x="180" y="192"/>
                    </a:lnTo>
                    <a:lnTo>
                      <a:pt x="176" y="190"/>
                    </a:lnTo>
                    <a:lnTo>
                      <a:pt x="172" y="188"/>
                    </a:lnTo>
                    <a:lnTo>
                      <a:pt x="170" y="186"/>
                    </a:lnTo>
                    <a:lnTo>
                      <a:pt x="170" y="182"/>
                    </a:lnTo>
                    <a:lnTo>
                      <a:pt x="170" y="146"/>
                    </a:lnTo>
                    <a:lnTo>
                      <a:pt x="170" y="146"/>
                    </a:lnTo>
                    <a:lnTo>
                      <a:pt x="170" y="142"/>
                    </a:lnTo>
                    <a:lnTo>
                      <a:pt x="172" y="140"/>
                    </a:lnTo>
                    <a:lnTo>
                      <a:pt x="176" y="138"/>
                    </a:lnTo>
                    <a:lnTo>
                      <a:pt x="180" y="136"/>
                    </a:lnTo>
                    <a:lnTo>
                      <a:pt x="180" y="136"/>
                    </a:lnTo>
                    <a:lnTo>
                      <a:pt x="180" y="136"/>
                    </a:lnTo>
                    <a:lnTo>
                      <a:pt x="184" y="138"/>
                    </a:lnTo>
                    <a:lnTo>
                      <a:pt x="188" y="140"/>
                    </a:lnTo>
                    <a:lnTo>
                      <a:pt x="190" y="142"/>
                    </a:lnTo>
                    <a:lnTo>
                      <a:pt x="190" y="146"/>
                    </a:lnTo>
                    <a:lnTo>
                      <a:pt x="190" y="182"/>
                    </a:lnTo>
                    <a:lnTo>
                      <a:pt x="190" y="182"/>
                    </a:lnTo>
                    <a:lnTo>
                      <a:pt x="190" y="186"/>
                    </a:lnTo>
                    <a:lnTo>
                      <a:pt x="188" y="188"/>
                    </a:lnTo>
                    <a:lnTo>
                      <a:pt x="184" y="190"/>
                    </a:lnTo>
                    <a:lnTo>
                      <a:pt x="180" y="192"/>
                    </a:lnTo>
                    <a:lnTo>
                      <a:pt x="180" y="192"/>
                    </a:lnTo>
                    <a:close/>
                    <a:moveTo>
                      <a:pt x="120" y="156"/>
                    </a:moveTo>
                    <a:lnTo>
                      <a:pt x="120" y="156"/>
                    </a:lnTo>
                    <a:lnTo>
                      <a:pt x="116" y="154"/>
                    </a:lnTo>
                    <a:lnTo>
                      <a:pt x="112" y="152"/>
                    </a:lnTo>
                    <a:lnTo>
                      <a:pt x="112" y="152"/>
                    </a:lnTo>
                    <a:lnTo>
                      <a:pt x="110" y="148"/>
                    </a:lnTo>
                    <a:lnTo>
                      <a:pt x="110" y="146"/>
                    </a:lnTo>
                    <a:lnTo>
                      <a:pt x="110" y="142"/>
                    </a:lnTo>
                    <a:lnTo>
                      <a:pt x="112" y="138"/>
                    </a:lnTo>
                    <a:lnTo>
                      <a:pt x="130" y="122"/>
                    </a:lnTo>
                    <a:lnTo>
                      <a:pt x="130" y="122"/>
                    </a:lnTo>
                    <a:lnTo>
                      <a:pt x="132" y="120"/>
                    </a:lnTo>
                    <a:lnTo>
                      <a:pt x="136" y="118"/>
                    </a:lnTo>
                    <a:lnTo>
                      <a:pt x="140" y="120"/>
                    </a:lnTo>
                    <a:lnTo>
                      <a:pt x="144" y="122"/>
                    </a:lnTo>
                    <a:lnTo>
                      <a:pt x="144" y="122"/>
                    </a:lnTo>
                    <a:lnTo>
                      <a:pt x="146" y="124"/>
                    </a:lnTo>
                    <a:lnTo>
                      <a:pt x="146" y="128"/>
                    </a:lnTo>
                    <a:lnTo>
                      <a:pt x="146" y="132"/>
                    </a:lnTo>
                    <a:lnTo>
                      <a:pt x="144" y="136"/>
                    </a:lnTo>
                    <a:lnTo>
                      <a:pt x="126" y="152"/>
                    </a:lnTo>
                    <a:lnTo>
                      <a:pt x="126" y="152"/>
                    </a:lnTo>
                    <a:lnTo>
                      <a:pt x="124" y="154"/>
                    </a:lnTo>
                    <a:lnTo>
                      <a:pt x="120" y="156"/>
                    </a:lnTo>
                    <a:lnTo>
                      <a:pt x="120" y="156"/>
                    </a:lnTo>
                    <a:close/>
                    <a:moveTo>
                      <a:pt x="118" y="94"/>
                    </a:moveTo>
                    <a:lnTo>
                      <a:pt x="118" y="94"/>
                    </a:lnTo>
                    <a:lnTo>
                      <a:pt x="100" y="94"/>
                    </a:lnTo>
                    <a:lnTo>
                      <a:pt x="100" y="94"/>
                    </a:lnTo>
                    <a:lnTo>
                      <a:pt x="96" y="94"/>
                    </a:lnTo>
                    <a:lnTo>
                      <a:pt x="92" y="92"/>
                    </a:lnTo>
                    <a:lnTo>
                      <a:pt x="90" y="88"/>
                    </a:lnTo>
                    <a:lnTo>
                      <a:pt x="90" y="84"/>
                    </a:lnTo>
                    <a:lnTo>
                      <a:pt x="90" y="84"/>
                    </a:lnTo>
                    <a:lnTo>
                      <a:pt x="90" y="82"/>
                    </a:lnTo>
                    <a:lnTo>
                      <a:pt x="92" y="78"/>
                    </a:lnTo>
                    <a:lnTo>
                      <a:pt x="96" y="76"/>
                    </a:lnTo>
                    <a:lnTo>
                      <a:pt x="100" y="74"/>
                    </a:lnTo>
                    <a:lnTo>
                      <a:pt x="100" y="74"/>
                    </a:lnTo>
                    <a:lnTo>
                      <a:pt x="118" y="74"/>
                    </a:lnTo>
                    <a:lnTo>
                      <a:pt x="118" y="74"/>
                    </a:lnTo>
                    <a:lnTo>
                      <a:pt x="122" y="76"/>
                    </a:lnTo>
                    <a:lnTo>
                      <a:pt x="126" y="78"/>
                    </a:lnTo>
                    <a:lnTo>
                      <a:pt x="128" y="82"/>
                    </a:lnTo>
                    <a:lnTo>
                      <a:pt x="128" y="84"/>
                    </a:lnTo>
                    <a:lnTo>
                      <a:pt x="128" y="84"/>
                    </a:lnTo>
                    <a:lnTo>
                      <a:pt x="128" y="88"/>
                    </a:lnTo>
                    <a:lnTo>
                      <a:pt x="126" y="92"/>
                    </a:lnTo>
                    <a:lnTo>
                      <a:pt x="122" y="94"/>
                    </a:lnTo>
                    <a:lnTo>
                      <a:pt x="118" y="94"/>
                    </a:lnTo>
                    <a:lnTo>
                      <a:pt x="118" y="94"/>
                    </a:lnTo>
                    <a:close/>
                    <a:moveTo>
                      <a:pt x="136" y="52"/>
                    </a:moveTo>
                    <a:lnTo>
                      <a:pt x="136" y="52"/>
                    </a:lnTo>
                    <a:lnTo>
                      <a:pt x="132" y="50"/>
                    </a:lnTo>
                    <a:lnTo>
                      <a:pt x="130" y="48"/>
                    </a:lnTo>
                    <a:lnTo>
                      <a:pt x="120" y="38"/>
                    </a:lnTo>
                    <a:lnTo>
                      <a:pt x="120" y="38"/>
                    </a:lnTo>
                    <a:lnTo>
                      <a:pt x="118" y="36"/>
                    </a:lnTo>
                    <a:lnTo>
                      <a:pt x="116" y="32"/>
                    </a:lnTo>
                    <a:lnTo>
                      <a:pt x="118" y="28"/>
                    </a:lnTo>
                    <a:lnTo>
                      <a:pt x="120" y="24"/>
                    </a:lnTo>
                    <a:lnTo>
                      <a:pt x="120" y="24"/>
                    </a:lnTo>
                    <a:lnTo>
                      <a:pt x="122" y="22"/>
                    </a:lnTo>
                    <a:lnTo>
                      <a:pt x="126" y="22"/>
                    </a:lnTo>
                    <a:lnTo>
                      <a:pt x="130" y="22"/>
                    </a:lnTo>
                    <a:lnTo>
                      <a:pt x="134" y="24"/>
                    </a:lnTo>
                    <a:lnTo>
                      <a:pt x="144" y="34"/>
                    </a:lnTo>
                    <a:lnTo>
                      <a:pt x="144" y="34"/>
                    </a:lnTo>
                    <a:lnTo>
                      <a:pt x="146" y="38"/>
                    </a:lnTo>
                    <a:lnTo>
                      <a:pt x="146" y="42"/>
                    </a:lnTo>
                    <a:lnTo>
                      <a:pt x="146" y="46"/>
                    </a:lnTo>
                    <a:lnTo>
                      <a:pt x="144" y="48"/>
                    </a:lnTo>
                    <a:lnTo>
                      <a:pt x="144" y="48"/>
                    </a:lnTo>
                    <a:lnTo>
                      <a:pt x="140" y="50"/>
                    </a:lnTo>
                    <a:lnTo>
                      <a:pt x="136" y="52"/>
                    </a:lnTo>
                    <a:lnTo>
                      <a:pt x="136" y="52"/>
                    </a:lnTo>
                    <a:close/>
                    <a:moveTo>
                      <a:pt x="240" y="156"/>
                    </a:moveTo>
                    <a:lnTo>
                      <a:pt x="240" y="156"/>
                    </a:lnTo>
                    <a:lnTo>
                      <a:pt x="236" y="154"/>
                    </a:lnTo>
                    <a:lnTo>
                      <a:pt x="234" y="152"/>
                    </a:lnTo>
                    <a:lnTo>
                      <a:pt x="216" y="136"/>
                    </a:lnTo>
                    <a:lnTo>
                      <a:pt x="216" y="136"/>
                    </a:lnTo>
                    <a:lnTo>
                      <a:pt x="214" y="132"/>
                    </a:lnTo>
                    <a:lnTo>
                      <a:pt x="214" y="128"/>
                    </a:lnTo>
                    <a:lnTo>
                      <a:pt x="214" y="124"/>
                    </a:lnTo>
                    <a:lnTo>
                      <a:pt x="216" y="122"/>
                    </a:lnTo>
                    <a:lnTo>
                      <a:pt x="216" y="122"/>
                    </a:lnTo>
                    <a:lnTo>
                      <a:pt x="220" y="120"/>
                    </a:lnTo>
                    <a:lnTo>
                      <a:pt x="224" y="118"/>
                    </a:lnTo>
                    <a:lnTo>
                      <a:pt x="228" y="120"/>
                    </a:lnTo>
                    <a:lnTo>
                      <a:pt x="230" y="122"/>
                    </a:lnTo>
                    <a:lnTo>
                      <a:pt x="248" y="138"/>
                    </a:lnTo>
                    <a:lnTo>
                      <a:pt x="248" y="138"/>
                    </a:lnTo>
                    <a:lnTo>
                      <a:pt x="250" y="142"/>
                    </a:lnTo>
                    <a:lnTo>
                      <a:pt x="250" y="146"/>
                    </a:lnTo>
                    <a:lnTo>
                      <a:pt x="250" y="148"/>
                    </a:lnTo>
                    <a:lnTo>
                      <a:pt x="248" y="152"/>
                    </a:lnTo>
                    <a:lnTo>
                      <a:pt x="248" y="152"/>
                    </a:lnTo>
                    <a:lnTo>
                      <a:pt x="244" y="154"/>
                    </a:lnTo>
                    <a:lnTo>
                      <a:pt x="240" y="156"/>
                    </a:lnTo>
                    <a:lnTo>
                      <a:pt x="240" y="156"/>
                    </a:lnTo>
                    <a:close/>
                    <a:moveTo>
                      <a:pt x="242" y="94"/>
                    </a:moveTo>
                    <a:lnTo>
                      <a:pt x="242" y="94"/>
                    </a:lnTo>
                    <a:lnTo>
                      <a:pt x="238" y="94"/>
                    </a:lnTo>
                    <a:lnTo>
                      <a:pt x="234" y="92"/>
                    </a:lnTo>
                    <a:lnTo>
                      <a:pt x="232" y="88"/>
                    </a:lnTo>
                    <a:lnTo>
                      <a:pt x="232" y="84"/>
                    </a:lnTo>
                    <a:lnTo>
                      <a:pt x="232" y="84"/>
                    </a:lnTo>
                    <a:lnTo>
                      <a:pt x="232" y="82"/>
                    </a:lnTo>
                    <a:lnTo>
                      <a:pt x="234" y="78"/>
                    </a:lnTo>
                    <a:lnTo>
                      <a:pt x="238" y="76"/>
                    </a:lnTo>
                    <a:lnTo>
                      <a:pt x="242" y="74"/>
                    </a:lnTo>
                    <a:lnTo>
                      <a:pt x="260" y="74"/>
                    </a:lnTo>
                    <a:lnTo>
                      <a:pt x="260" y="74"/>
                    </a:lnTo>
                    <a:lnTo>
                      <a:pt x="260" y="74"/>
                    </a:lnTo>
                    <a:lnTo>
                      <a:pt x="264" y="76"/>
                    </a:lnTo>
                    <a:lnTo>
                      <a:pt x="268" y="78"/>
                    </a:lnTo>
                    <a:lnTo>
                      <a:pt x="270" y="82"/>
                    </a:lnTo>
                    <a:lnTo>
                      <a:pt x="270" y="84"/>
                    </a:lnTo>
                    <a:lnTo>
                      <a:pt x="270" y="84"/>
                    </a:lnTo>
                    <a:lnTo>
                      <a:pt x="270" y="88"/>
                    </a:lnTo>
                    <a:lnTo>
                      <a:pt x="268" y="92"/>
                    </a:lnTo>
                    <a:lnTo>
                      <a:pt x="264" y="94"/>
                    </a:lnTo>
                    <a:lnTo>
                      <a:pt x="260" y="94"/>
                    </a:lnTo>
                    <a:lnTo>
                      <a:pt x="242" y="94"/>
                    </a:lnTo>
                    <a:lnTo>
                      <a:pt x="242" y="94"/>
                    </a:lnTo>
                    <a:close/>
                    <a:moveTo>
                      <a:pt x="224" y="52"/>
                    </a:moveTo>
                    <a:lnTo>
                      <a:pt x="224" y="52"/>
                    </a:lnTo>
                    <a:lnTo>
                      <a:pt x="220" y="50"/>
                    </a:lnTo>
                    <a:lnTo>
                      <a:pt x="216" y="48"/>
                    </a:lnTo>
                    <a:lnTo>
                      <a:pt x="216" y="48"/>
                    </a:lnTo>
                    <a:lnTo>
                      <a:pt x="214" y="46"/>
                    </a:lnTo>
                    <a:lnTo>
                      <a:pt x="214" y="42"/>
                    </a:lnTo>
                    <a:lnTo>
                      <a:pt x="214" y="38"/>
                    </a:lnTo>
                    <a:lnTo>
                      <a:pt x="216" y="34"/>
                    </a:lnTo>
                    <a:lnTo>
                      <a:pt x="226" y="24"/>
                    </a:lnTo>
                    <a:lnTo>
                      <a:pt x="226" y="24"/>
                    </a:lnTo>
                    <a:lnTo>
                      <a:pt x="230" y="22"/>
                    </a:lnTo>
                    <a:lnTo>
                      <a:pt x="234" y="22"/>
                    </a:lnTo>
                    <a:lnTo>
                      <a:pt x="238" y="22"/>
                    </a:lnTo>
                    <a:lnTo>
                      <a:pt x="240" y="24"/>
                    </a:lnTo>
                    <a:lnTo>
                      <a:pt x="240" y="24"/>
                    </a:lnTo>
                    <a:lnTo>
                      <a:pt x="242" y="28"/>
                    </a:lnTo>
                    <a:lnTo>
                      <a:pt x="244" y="32"/>
                    </a:lnTo>
                    <a:lnTo>
                      <a:pt x="242" y="36"/>
                    </a:lnTo>
                    <a:lnTo>
                      <a:pt x="240" y="38"/>
                    </a:lnTo>
                    <a:lnTo>
                      <a:pt x="230" y="48"/>
                    </a:lnTo>
                    <a:lnTo>
                      <a:pt x="230" y="48"/>
                    </a:lnTo>
                    <a:lnTo>
                      <a:pt x="228" y="50"/>
                    </a:lnTo>
                    <a:lnTo>
                      <a:pt x="224" y="52"/>
                    </a:lnTo>
                    <a:lnTo>
                      <a:pt x="224" y="52"/>
                    </a:lnTo>
                    <a:close/>
                    <a:moveTo>
                      <a:pt x="180" y="34"/>
                    </a:moveTo>
                    <a:lnTo>
                      <a:pt x="180" y="34"/>
                    </a:lnTo>
                    <a:lnTo>
                      <a:pt x="176" y="32"/>
                    </a:lnTo>
                    <a:lnTo>
                      <a:pt x="172" y="30"/>
                    </a:lnTo>
                    <a:lnTo>
                      <a:pt x="170" y="28"/>
                    </a:lnTo>
                    <a:lnTo>
                      <a:pt x="170" y="24"/>
                    </a:lnTo>
                    <a:lnTo>
                      <a:pt x="170" y="10"/>
                    </a:lnTo>
                    <a:lnTo>
                      <a:pt x="170" y="10"/>
                    </a:lnTo>
                    <a:lnTo>
                      <a:pt x="170" y="6"/>
                    </a:lnTo>
                    <a:lnTo>
                      <a:pt x="172" y="4"/>
                    </a:lnTo>
                    <a:lnTo>
                      <a:pt x="176" y="2"/>
                    </a:lnTo>
                    <a:lnTo>
                      <a:pt x="180" y="0"/>
                    </a:lnTo>
                    <a:lnTo>
                      <a:pt x="180" y="0"/>
                    </a:lnTo>
                    <a:lnTo>
                      <a:pt x="184" y="2"/>
                    </a:lnTo>
                    <a:lnTo>
                      <a:pt x="188" y="4"/>
                    </a:lnTo>
                    <a:lnTo>
                      <a:pt x="190" y="6"/>
                    </a:lnTo>
                    <a:lnTo>
                      <a:pt x="190" y="10"/>
                    </a:lnTo>
                    <a:lnTo>
                      <a:pt x="190" y="24"/>
                    </a:lnTo>
                    <a:lnTo>
                      <a:pt x="190" y="24"/>
                    </a:lnTo>
                    <a:lnTo>
                      <a:pt x="190" y="28"/>
                    </a:lnTo>
                    <a:lnTo>
                      <a:pt x="188" y="30"/>
                    </a:lnTo>
                    <a:lnTo>
                      <a:pt x="184" y="32"/>
                    </a:lnTo>
                    <a:lnTo>
                      <a:pt x="180" y="34"/>
                    </a:lnTo>
                    <a:lnTo>
                      <a:pt x="180" y="3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GB" sz="1286"/>
              </a:p>
            </p:txBody>
          </p:sp>
        </p:grpSp>
      </p:grpSp>
      <p:grpSp>
        <p:nvGrpSpPr>
          <p:cNvPr id="77" name="Group 76">
            <a:extLst>
              <a:ext uri="{FF2B5EF4-FFF2-40B4-BE49-F238E27FC236}">
                <a16:creationId xmlns:a16="http://schemas.microsoft.com/office/drawing/2014/main" id="{AFA97469-0455-4079-ACF6-0D20A3E95B6E}"/>
              </a:ext>
            </a:extLst>
          </p:cNvPr>
          <p:cNvGrpSpPr/>
          <p:nvPr/>
        </p:nvGrpSpPr>
        <p:grpSpPr>
          <a:xfrm>
            <a:off x="687013" y="1660926"/>
            <a:ext cx="1617279" cy="437143"/>
            <a:chOff x="1967500" y="1073685"/>
            <a:chExt cx="1617279" cy="437143"/>
          </a:xfrm>
        </p:grpSpPr>
        <p:sp>
          <p:nvSpPr>
            <p:cNvPr id="78" name="Rectangle: Rounded Corners 77">
              <a:extLst>
                <a:ext uri="{FF2B5EF4-FFF2-40B4-BE49-F238E27FC236}">
                  <a16:creationId xmlns:a16="http://schemas.microsoft.com/office/drawing/2014/main" id="{9E73095E-42EE-4D42-B382-230FB6FDF2F7}"/>
                </a:ext>
              </a:extLst>
            </p:cNvPr>
            <p:cNvSpPr/>
            <p:nvPr/>
          </p:nvSpPr>
          <p:spPr>
            <a:xfrm>
              <a:off x="2212928" y="1089314"/>
              <a:ext cx="1371851" cy="40511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t>Awareness</a:t>
              </a:r>
            </a:p>
          </p:txBody>
        </p:sp>
        <p:grpSp>
          <p:nvGrpSpPr>
            <p:cNvPr id="79" name="Group 78">
              <a:extLst>
                <a:ext uri="{FF2B5EF4-FFF2-40B4-BE49-F238E27FC236}">
                  <a16:creationId xmlns:a16="http://schemas.microsoft.com/office/drawing/2014/main" id="{82EEFB6C-B31E-4343-92DA-5B55CDCA291D}"/>
                </a:ext>
              </a:extLst>
            </p:cNvPr>
            <p:cNvGrpSpPr/>
            <p:nvPr/>
          </p:nvGrpSpPr>
          <p:grpSpPr>
            <a:xfrm>
              <a:off x="1967500" y="1073685"/>
              <a:ext cx="437143" cy="437143"/>
              <a:chOff x="1478461" y="2236210"/>
              <a:chExt cx="612000" cy="612000"/>
            </a:xfrm>
          </p:grpSpPr>
          <p:sp>
            <p:nvSpPr>
              <p:cNvPr id="80" name="Oval 79">
                <a:extLst>
                  <a:ext uri="{FF2B5EF4-FFF2-40B4-BE49-F238E27FC236}">
                    <a16:creationId xmlns:a16="http://schemas.microsoft.com/office/drawing/2014/main" id="{AFCCEF72-F354-48F8-ABE1-A9C6A3AA63E3}"/>
                  </a:ext>
                </a:extLst>
              </p:cNvPr>
              <p:cNvSpPr/>
              <p:nvPr/>
            </p:nvSpPr>
            <p:spPr bwMode="ltGray">
              <a:xfrm>
                <a:off x="1478461" y="2236210"/>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bg1"/>
                  </a:solidFill>
                  <a:latin typeface="Georgia" pitchFamily="18" charset="0"/>
                </a:endParaRPr>
              </a:p>
            </p:txBody>
          </p:sp>
          <p:sp>
            <p:nvSpPr>
              <p:cNvPr id="81" name="Freeform 4888">
                <a:extLst>
                  <a:ext uri="{FF2B5EF4-FFF2-40B4-BE49-F238E27FC236}">
                    <a16:creationId xmlns:a16="http://schemas.microsoft.com/office/drawing/2014/main" id="{AABE52CE-229B-4548-8D5D-67BE23402052}"/>
                  </a:ext>
                </a:extLst>
              </p:cNvPr>
              <p:cNvSpPr>
                <a:spLocks noEditPoints="1"/>
              </p:cNvSpPr>
              <p:nvPr/>
            </p:nvSpPr>
            <p:spPr bwMode="auto">
              <a:xfrm>
                <a:off x="1543157" y="2426474"/>
                <a:ext cx="460727" cy="281286"/>
              </a:xfrm>
              <a:custGeom>
                <a:avLst/>
                <a:gdLst>
                  <a:gd name="T0" fmla="*/ 190 w 380"/>
                  <a:gd name="T1" fmla="*/ 0 h 232"/>
                  <a:gd name="T2" fmla="*/ 130 w 380"/>
                  <a:gd name="T3" fmla="*/ 8 h 232"/>
                  <a:gd name="T4" fmla="*/ 78 w 380"/>
                  <a:gd name="T5" fmla="*/ 32 h 232"/>
                  <a:gd name="T6" fmla="*/ 34 w 380"/>
                  <a:gd name="T7" fmla="*/ 68 h 232"/>
                  <a:gd name="T8" fmla="*/ 0 w 380"/>
                  <a:gd name="T9" fmla="*/ 116 h 232"/>
                  <a:gd name="T10" fmla="*/ 16 w 380"/>
                  <a:gd name="T11" fmla="*/ 140 h 232"/>
                  <a:gd name="T12" fmla="*/ 54 w 380"/>
                  <a:gd name="T13" fmla="*/ 184 h 232"/>
                  <a:gd name="T14" fmla="*/ 102 w 380"/>
                  <a:gd name="T15" fmla="*/ 214 h 232"/>
                  <a:gd name="T16" fmla="*/ 160 w 380"/>
                  <a:gd name="T17" fmla="*/ 230 h 232"/>
                  <a:gd name="T18" fmla="*/ 190 w 380"/>
                  <a:gd name="T19" fmla="*/ 232 h 232"/>
                  <a:gd name="T20" fmla="*/ 250 w 380"/>
                  <a:gd name="T21" fmla="*/ 224 h 232"/>
                  <a:gd name="T22" fmla="*/ 302 w 380"/>
                  <a:gd name="T23" fmla="*/ 200 h 232"/>
                  <a:gd name="T24" fmla="*/ 346 w 380"/>
                  <a:gd name="T25" fmla="*/ 164 h 232"/>
                  <a:gd name="T26" fmla="*/ 380 w 380"/>
                  <a:gd name="T27" fmla="*/ 116 h 232"/>
                  <a:gd name="T28" fmla="*/ 364 w 380"/>
                  <a:gd name="T29" fmla="*/ 92 h 232"/>
                  <a:gd name="T30" fmla="*/ 326 w 380"/>
                  <a:gd name="T31" fmla="*/ 48 h 232"/>
                  <a:gd name="T32" fmla="*/ 278 w 380"/>
                  <a:gd name="T33" fmla="*/ 18 h 232"/>
                  <a:gd name="T34" fmla="*/ 220 w 380"/>
                  <a:gd name="T35" fmla="*/ 2 h 232"/>
                  <a:gd name="T36" fmla="*/ 190 w 380"/>
                  <a:gd name="T37" fmla="*/ 0 h 232"/>
                  <a:gd name="T38" fmla="*/ 190 w 380"/>
                  <a:gd name="T39" fmla="*/ 212 h 232"/>
                  <a:gd name="T40" fmla="*/ 152 w 380"/>
                  <a:gd name="T41" fmla="*/ 204 h 232"/>
                  <a:gd name="T42" fmla="*/ 122 w 380"/>
                  <a:gd name="T43" fmla="*/ 184 h 232"/>
                  <a:gd name="T44" fmla="*/ 102 w 380"/>
                  <a:gd name="T45" fmla="*/ 154 h 232"/>
                  <a:gd name="T46" fmla="*/ 94 w 380"/>
                  <a:gd name="T47" fmla="*/ 116 h 232"/>
                  <a:gd name="T48" fmla="*/ 96 w 380"/>
                  <a:gd name="T49" fmla="*/ 96 h 232"/>
                  <a:gd name="T50" fmla="*/ 110 w 380"/>
                  <a:gd name="T51" fmla="*/ 62 h 232"/>
                  <a:gd name="T52" fmla="*/ 136 w 380"/>
                  <a:gd name="T53" fmla="*/ 36 h 232"/>
                  <a:gd name="T54" fmla="*/ 170 w 380"/>
                  <a:gd name="T55" fmla="*/ 22 h 232"/>
                  <a:gd name="T56" fmla="*/ 190 w 380"/>
                  <a:gd name="T57" fmla="*/ 20 h 232"/>
                  <a:gd name="T58" fmla="*/ 228 w 380"/>
                  <a:gd name="T59" fmla="*/ 28 h 232"/>
                  <a:gd name="T60" fmla="*/ 258 w 380"/>
                  <a:gd name="T61" fmla="*/ 48 h 232"/>
                  <a:gd name="T62" fmla="*/ 278 w 380"/>
                  <a:gd name="T63" fmla="*/ 78 h 232"/>
                  <a:gd name="T64" fmla="*/ 286 w 380"/>
                  <a:gd name="T65" fmla="*/ 116 h 232"/>
                  <a:gd name="T66" fmla="*/ 284 w 380"/>
                  <a:gd name="T67" fmla="*/ 136 h 232"/>
                  <a:gd name="T68" fmla="*/ 270 w 380"/>
                  <a:gd name="T69" fmla="*/ 170 h 232"/>
                  <a:gd name="T70" fmla="*/ 244 w 380"/>
                  <a:gd name="T71" fmla="*/ 196 h 232"/>
                  <a:gd name="T72" fmla="*/ 210 w 380"/>
                  <a:gd name="T73" fmla="*/ 210 h 232"/>
                  <a:gd name="T74" fmla="*/ 190 w 380"/>
                  <a:gd name="T75" fmla="*/ 212 h 232"/>
                  <a:gd name="T76" fmla="*/ 242 w 380"/>
                  <a:gd name="T77" fmla="*/ 116 h 232"/>
                  <a:gd name="T78" fmla="*/ 238 w 380"/>
                  <a:gd name="T79" fmla="*/ 136 h 232"/>
                  <a:gd name="T80" fmla="*/ 228 w 380"/>
                  <a:gd name="T81" fmla="*/ 154 h 232"/>
                  <a:gd name="T82" fmla="*/ 210 w 380"/>
                  <a:gd name="T83" fmla="*/ 164 h 232"/>
                  <a:gd name="T84" fmla="*/ 190 w 380"/>
                  <a:gd name="T85" fmla="*/ 168 h 232"/>
                  <a:gd name="T86" fmla="*/ 180 w 380"/>
                  <a:gd name="T87" fmla="*/ 168 h 232"/>
                  <a:gd name="T88" fmla="*/ 160 w 380"/>
                  <a:gd name="T89" fmla="*/ 160 h 232"/>
                  <a:gd name="T90" fmla="*/ 146 w 380"/>
                  <a:gd name="T91" fmla="*/ 146 h 232"/>
                  <a:gd name="T92" fmla="*/ 138 w 380"/>
                  <a:gd name="T93" fmla="*/ 126 h 232"/>
                  <a:gd name="T94" fmla="*/ 138 w 380"/>
                  <a:gd name="T95" fmla="*/ 116 h 232"/>
                  <a:gd name="T96" fmla="*/ 142 w 380"/>
                  <a:gd name="T97" fmla="*/ 96 h 232"/>
                  <a:gd name="T98" fmla="*/ 152 w 380"/>
                  <a:gd name="T99" fmla="*/ 78 h 232"/>
                  <a:gd name="T100" fmla="*/ 170 w 380"/>
                  <a:gd name="T101" fmla="*/ 68 h 232"/>
                  <a:gd name="T102" fmla="*/ 190 w 380"/>
                  <a:gd name="T103" fmla="*/ 64 h 232"/>
                  <a:gd name="T104" fmla="*/ 200 w 380"/>
                  <a:gd name="T105" fmla="*/ 64 h 232"/>
                  <a:gd name="T106" fmla="*/ 220 w 380"/>
                  <a:gd name="T107" fmla="*/ 72 h 232"/>
                  <a:gd name="T108" fmla="*/ 234 w 380"/>
                  <a:gd name="T109" fmla="*/ 86 h 232"/>
                  <a:gd name="T110" fmla="*/ 242 w 380"/>
                  <a:gd name="T111" fmla="*/ 106 h 232"/>
                  <a:gd name="T112" fmla="*/ 242 w 380"/>
                  <a:gd name="T113"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0" h="232">
                    <a:moveTo>
                      <a:pt x="190" y="0"/>
                    </a:moveTo>
                    <a:lnTo>
                      <a:pt x="190" y="0"/>
                    </a:lnTo>
                    <a:lnTo>
                      <a:pt x="160" y="2"/>
                    </a:lnTo>
                    <a:lnTo>
                      <a:pt x="130" y="8"/>
                    </a:lnTo>
                    <a:lnTo>
                      <a:pt x="102" y="18"/>
                    </a:lnTo>
                    <a:lnTo>
                      <a:pt x="78" y="32"/>
                    </a:lnTo>
                    <a:lnTo>
                      <a:pt x="54" y="48"/>
                    </a:lnTo>
                    <a:lnTo>
                      <a:pt x="34" y="68"/>
                    </a:lnTo>
                    <a:lnTo>
                      <a:pt x="16" y="92"/>
                    </a:lnTo>
                    <a:lnTo>
                      <a:pt x="0" y="116"/>
                    </a:lnTo>
                    <a:lnTo>
                      <a:pt x="0" y="116"/>
                    </a:lnTo>
                    <a:lnTo>
                      <a:pt x="16" y="140"/>
                    </a:lnTo>
                    <a:lnTo>
                      <a:pt x="34" y="164"/>
                    </a:lnTo>
                    <a:lnTo>
                      <a:pt x="54" y="184"/>
                    </a:lnTo>
                    <a:lnTo>
                      <a:pt x="78" y="200"/>
                    </a:lnTo>
                    <a:lnTo>
                      <a:pt x="102" y="214"/>
                    </a:lnTo>
                    <a:lnTo>
                      <a:pt x="130" y="224"/>
                    </a:lnTo>
                    <a:lnTo>
                      <a:pt x="160" y="230"/>
                    </a:lnTo>
                    <a:lnTo>
                      <a:pt x="190" y="232"/>
                    </a:lnTo>
                    <a:lnTo>
                      <a:pt x="190" y="232"/>
                    </a:lnTo>
                    <a:lnTo>
                      <a:pt x="220" y="230"/>
                    </a:lnTo>
                    <a:lnTo>
                      <a:pt x="250" y="224"/>
                    </a:lnTo>
                    <a:lnTo>
                      <a:pt x="278" y="214"/>
                    </a:lnTo>
                    <a:lnTo>
                      <a:pt x="302" y="200"/>
                    </a:lnTo>
                    <a:lnTo>
                      <a:pt x="326" y="184"/>
                    </a:lnTo>
                    <a:lnTo>
                      <a:pt x="346" y="164"/>
                    </a:lnTo>
                    <a:lnTo>
                      <a:pt x="364" y="140"/>
                    </a:lnTo>
                    <a:lnTo>
                      <a:pt x="380" y="116"/>
                    </a:lnTo>
                    <a:lnTo>
                      <a:pt x="380" y="116"/>
                    </a:lnTo>
                    <a:lnTo>
                      <a:pt x="364" y="92"/>
                    </a:lnTo>
                    <a:lnTo>
                      <a:pt x="346" y="68"/>
                    </a:lnTo>
                    <a:lnTo>
                      <a:pt x="326" y="48"/>
                    </a:lnTo>
                    <a:lnTo>
                      <a:pt x="302" y="32"/>
                    </a:lnTo>
                    <a:lnTo>
                      <a:pt x="278" y="18"/>
                    </a:lnTo>
                    <a:lnTo>
                      <a:pt x="250" y="8"/>
                    </a:lnTo>
                    <a:lnTo>
                      <a:pt x="220" y="2"/>
                    </a:lnTo>
                    <a:lnTo>
                      <a:pt x="190" y="0"/>
                    </a:lnTo>
                    <a:lnTo>
                      <a:pt x="190" y="0"/>
                    </a:lnTo>
                    <a:close/>
                    <a:moveTo>
                      <a:pt x="190" y="212"/>
                    </a:moveTo>
                    <a:lnTo>
                      <a:pt x="190" y="212"/>
                    </a:lnTo>
                    <a:lnTo>
                      <a:pt x="170" y="210"/>
                    </a:lnTo>
                    <a:lnTo>
                      <a:pt x="152" y="204"/>
                    </a:lnTo>
                    <a:lnTo>
                      <a:pt x="136" y="196"/>
                    </a:lnTo>
                    <a:lnTo>
                      <a:pt x="122" y="184"/>
                    </a:lnTo>
                    <a:lnTo>
                      <a:pt x="110" y="170"/>
                    </a:lnTo>
                    <a:lnTo>
                      <a:pt x="102" y="154"/>
                    </a:lnTo>
                    <a:lnTo>
                      <a:pt x="96" y="136"/>
                    </a:lnTo>
                    <a:lnTo>
                      <a:pt x="94" y="116"/>
                    </a:lnTo>
                    <a:lnTo>
                      <a:pt x="94" y="116"/>
                    </a:lnTo>
                    <a:lnTo>
                      <a:pt x="96" y="96"/>
                    </a:lnTo>
                    <a:lnTo>
                      <a:pt x="102" y="78"/>
                    </a:lnTo>
                    <a:lnTo>
                      <a:pt x="110" y="62"/>
                    </a:lnTo>
                    <a:lnTo>
                      <a:pt x="122" y="48"/>
                    </a:lnTo>
                    <a:lnTo>
                      <a:pt x="136" y="36"/>
                    </a:lnTo>
                    <a:lnTo>
                      <a:pt x="152" y="28"/>
                    </a:lnTo>
                    <a:lnTo>
                      <a:pt x="170" y="22"/>
                    </a:lnTo>
                    <a:lnTo>
                      <a:pt x="190" y="20"/>
                    </a:lnTo>
                    <a:lnTo>
                      <a:pt x="190" y="20"/>
                    </a:lnTo>
                    <a:lnTo>
                      <a:pt x="210" y="22"/>
                    </a:lnTo>
                    <a:lnTo>
                      <a:pt x="228" y="28"/>
                    </a:lnTo>
                    <a:lnTo>
                      <a:pt x="244" y="36"/>
                    </a:lnTo>
                    <a:lnTo>
                      <a:pt x="258" y="48"/>
                    </a:lnTo>
                    <a:lnTo>
                      <a:pt x="270" y="62"/>
                    </a:lnTo>
                    <a:lnTo>
                      <a:pt x="278" y="78"/>
                    </a:lnTo>
                    <a:lnTo>
                      <a:pt x="284" y="96"/>
                    </a:lnTo>
                    <a:lnTo>
                      <a:pt x="286" y="116"/>
                    </a:lnTo>
                    <a:lnTo>
                      <a:pt x="286" y="116"/>
                    </a:lnTo>
                    <a:lnTo>
                      <a:pt x="284" y="136"/>
                    </a:lnTo>
                    <a:lnTo>
                      <a:pt x="278" y="154"/>
                    </a:lnTo>
                    <a:lnTo>
                      <a:pt x="270" y="170"/>
                    </a:lnTo>
                    <a:lnTo>
                      <a:pt x="258" y="184"/>
                    </a:lnTo>
                    <a:lnTo>
                      <a:pt x="244" y="196"/>
                    </a:lnTo>
                    <a:lnTo>
                      <a:pt x="228" y="204"/>
                    </a:lnTo>
                    <a:lnTo>
                      <a:pt x="210" y="210"/>
                    </a:lnTo>
                    <a:lnTo>
                      <a:pt x="190" y="212"/>
                    </a:lnTo>
                    <a:lnTo>
                      <a:pt x="190" y="212"/>
                    </a:lnTo>
                    <a:close/>
                    <a:moveTo>
                      <a:pt x="242" y="116"/>
                    </a:moveTo>
                    <a:lnTo>
                      <a:pt x="242" y="116"/>
                    </a:lnTo>
                    <a:lnTo>
                      <a:pt x="242" y="126"/>
                    </a:lnTo>
                    <a:lnTo>
                      <a:pt x="238" y="136"/>
                    </a:lnTo>
                    <a:lnTo>
                      <a:pt x="234" y="146"/>
                    </a:lnTo>
                    <a:lnTo>
                      <a:pt x="228" y="154"/>
                    </a:lnTo>
                    <a:lnTo>
                      <a:pt x="220" y="160"/>
                    </a:lnTo>
                    <a:lnTo>
                      <a:pt x="210" y="164"/>
                    </a:lnTo>
                    <a:lnTo>
                      <a:pt x="200" y="168"/>
                    </a:lnTo>
                    <a:lnTo>
                      <a:pt x="190" y="168"/>
                    </a:lnTo>
                    <a:lnTo>
                      <a:pt x="190" y="168"/>
                    </a:lnTo>
                    <a:lnTo>
                      <a:pt x="180" y="168"/>
                    </a:lnTo>
                    <a:lnTo>
                      <a:pt x="170" y="164"/>
                    </a:lnTo>
                    <a:lnTo>
                      <a:pt x="160" y="160"/>
                    </a:lnTo>
                    <a:lnTo>
                      <a:pt x="152" y="154"/>
                    </a:lnTo>
                    <a:lnTo>
                      <a:pt x="146" y="146"/>
                    </a:lnTo>
                    <a:lnTo>
                      <a:pt x="142" y="136"/>
                    </a:lnTo>
                    <a:lnTo>
                      <a:pt x="138" y="126"/>
                    </a:lnTo>
                    <a:lnTo>
                      <a:pt x="138" y="116"/>
                    </a:lnTo>
                    <a:lnTo>
                      <a:pt x="138" y="116"/>
                    </a:lnTo>
                    <a:lnTo>
                      <a:pt x="138" y="106"/>
                    </a:lnTo>
                    <a:lnTo>
                      <a:pt x="142" y="96"/>
                    </a:lnTo>
                    <a:lnTo>
                      <a:pt x="146" y="86"/>
                    </a:lnTo>
                    <a:lnTo>
                      <a:pt x="152" y="78"/>
                    </a:lnTo>
                    <a:lnTo>
                      <a:pt x="160" y="72"/>
                    </a:lnTo>
                    <a:lnTo>
                      <a:pt x="170" y="68"/>
                    </a:lnTo>
                    <a:lnTo>
                      <a:pt x="180" y="64"/>
                    </a:lnTo>
                    <a:lnTo>
                      <a:pt x="190" y="64"/>
                    </a:lnTo>
                    <a:lnTo>
                      <a:pt x="190" y="64"/>
                    </a:lnTo>
                    <a:lnTo>
                      <a:pt x="200" y="64"/>
                    </a:lnTo>
                    <a:lnTo>
                      <a:pt x="210" y="68"/>
                    </a:lnTo>
                    <a:lnTo>
                      <a:pt x="220" y="72"/>
                    </a:lnTo>
                    <a:lnTo>
                      <a:pt x="228" y="78"/>
                    </a:lnTo>
                    <a:lnTo>
                      <a:pt x="234" y="86"/>
                    </a:lnTo>
                    <a:lnTo>
                      <a:pt x="238" y="96"/>
                    </a:lnTo>
                    <a:lnTo>
                      <a:pt x="242" y="106"/>
                    </a:lnTo>
                    <a:lnTo>
                      <a:pt x="242" y="116"/>
                    </a:lnTo>
                    <a:lnTo>
                      <a:pt x="242" y="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GB" sz="1286"/>
              </a:p>
            </p:txBody>
          </p:sp>
        </p:grpSp>
      </p:grpSp>
      <p:sp>
        <p:nvSpPr>
          <p:cNvPr id="82" name="TextBox 81">
            <a:extLst>
              <a:ext uri="{FF2B5EF4-FFF2-40B4-BE49-F238E27FC236}">
                <a16:creationId xmlns:a16="http://schemas.microsoft.com/office/drawing/2014/main" id="{9E79AAE3-4B07-4C6D-8D5A-D8FF4C87D0A4}"/>
              </a:ext>
            </a:extLst>
          </p:cNvPr>
          <p:cNvSpPr txBox="1"/>
          <p:nvPr/>
        </p:nvSpPr>
        <p:spPr>
          <a:xfrm>
            <a:off x="3666102" y="2132291"/>
            <a:ext cx="1667897" cy="356123"/>
          </a:xfrm>
          <a:prstGeom prst="rect">
            <a:avLst/>
          </a:prstGeom>
          <a:noFill/>
        </p:spPr>
        <p:txBody>
          <a:bodyPr wrap="square" rtlCol="0">
            <a:spAutoFit/>
          </a:bodyPr>
          <a:lstStyle/>
          <a:p>
            <a:r>
              <a:rPr lang="en-AU" sz="857"/>
              <a:t>Content designed to support core concepts and requirements.</a:t>
            </a:r>
          </a:p>
        </p:txBody>
      </p:sp>
      <p:sp>
        <p:nvSpPr>
          <p:cNvPr id="83" name="TextBox 82">
            <a:extLst>
              <a:ext uri="{FF2B5EF4-FFF2-40B4-BE49-F238E27FC236}">
                <a16:creationId xmlns:a16="http://schemas.microsoft.com/office/drawing/2014/main" id="{0883E714-37FC-43DF-82FA-422D6BC88B3D}"/>
              </a:ext>
            </a:extLst>
          </p:cNvPr>
          <p:cNvSpPr txBox="1"/>
          <p:nvPr/>
        </p:nvSpPr>
        <p:spPr>
          <a:xfrm>
            <a:off x="770013" y="2095315"/>
            <a:ext cx="1564964" cy="619913"/>
          </a:xfrm>
          <a:prstGeom prst="rect">
            <a:avLst/>
          </a:prstGeom>
          <a:noFill/>
        </p:spPr>
        <p:txBody>
          <a:bodyPr wrap="square" rtlCol="0">
            <a:spAutoFit/>
          </a:bodyPr>
          <a:lstStyle/>
          <a:p>
            <a:r>
              <a:rPr lang="en-AU" sz="857"/>
              <a:t>Communication and activities designed to build base familiarisation next phase in the Program.</a:t>
            </a:r>
          </a:p>
        </p:txBody>
      </p:sp>
      <p:sp>
        <p:nvSpPr>
          <p:cNvPr id="84" name="TextBox 83">
            <a:extLst>
              <a:ext uri="{FF2B5EF4-FFF2-40B4-BE49-F238E27FC236}">
                <a16:creationId xmlns:a16="http://schemas.microsoft.com/office/drawing/2014/main" id="{9BAEDDCF-526C-4553-836D-F4DC9FBED6E6}"/>
              </a:ext>
            </a:extLst>
          </p:cNvPr>
          <p:cNvSpPr txBox="1"/>
          <p:nvPr/>
        </p:nvSpPr>
        <p:spPr>
          <a:xfrm>
            <a:off x="7051550" y="2129989"/>
            <a:ext cx="1564964" cy="356123"/>
          </a:xfrm>
          <a:prstGeom prst="rect">
            <a:avLst/>
          </a:prstGeom>
          <a:noFill/>
        </p:spPr>
        <p:txBody>
          <a:bodyPr wrap="square" rtlCol="0">
            <a:spAutoFit/>
          </a:bodyPr>
          <a:lstStyle/>
          <a:p>
            <a:r>
              <a:rPr lang="en-AU" sz="857"/>
              <a:t>Learning to support each product or scenario.</a:t>
            </a:r>
          </a:p>
        </p:txBody>
      </p:sp>
      <p:sp>
        <p:nvSpPr>
          <p:cNvPr id="85" name="TextBox 84">
            <a:extLst>
              <a:ext uri="{FF2B5EF4-FFF2-40B4-BE49-F238E27FC236}">
                <a16:creationId xmlns:a16="http://schemas.microsoft.com/office/drawing/2014/main" id="{305CC98F-24D1-4E8A-9B4E-2A42122CD7B7}"/>
              </a:ext>
            </a:extLst>
          </p:cNvPr>
          <p:cNvSpPr txBox="1"/>
          <p:nvPr/>
        </p:nvSpPr>
        <p:spPr>
          <a:xfrm>
            <a:off x="10161342" y="2083507"/>
            <a:ext cx="1564964" cy="619913"/>
          </a:xfrm>
          <a:prstGeom prst="rect">
            <a:avLst/>
          </a:prstGeom>
          <a:noFill/>
        </p:spPr>
        <p:txBody>
          <a:bodyPr wrap="square" rtlCol="0">
            <a:spAutoFit/>
          </a:bodyPr>
          <a:lstStyle/>
          <a:p>
            <a:r>
              <a:rPr lang="en-AU" sz="857"/>
              <a:t>Activities to support ongoing development and behaviour change – moving towards transformed state!</a:t>
            </a:r>
          </a:p>
        </p:txBody>
      </p:sp>
      <p:grpSp>
        <p:nvGrpSpPr>
          <p:cNvPr id="86" name="Group 85">
            <a:extLst>
              <a:ext uri="{FF2B5EF4-FFF2-40B4-BE49-F238E27FC236}">
                <a16:creationId xmlns:a16="http://schemas.microsoft.com/office/drawing/2014/main" id="{F5ED3CFC-D30C-441F-9FAD-DC8E7EBB7A4B}"/>
              </a:ext>
            </a:extLst>
          </p:cNvPr>
          <p:cNvGrpSpPr/>
          <p:nvPr/>
        </p:nvGrpSpPr>
        <p:grpSpPr>
          <a:xfrm>
            <a:off x="705699" y="4393378"/>
            <a:ext cx="342435" cy="327353"/>
            <a:chOff x="1467520" y="2258092"/>
            <a:chExt cx="612000" cy="612000"/>
          </a:xfrm>
        </p:grpSpPr>
        <p:sp>
          <p:nvSpPr>
            <p:cNvPr id="87" name="Oval 86">
              <a:extLst>
                <a:ext uri="{FF2B5EF4-FFF2-40B4-BE49-F238E27FC236}">
                  <a16:creationId xmlns:a16="http://schemas.microsoft.com/office/drawing/2014/main" id="{25DDAFF6-CA78-43B5-9DAA-AB69D1C0EF7E}"/>
                </a:ext>
              </a:extLst>
            </p:cNvPr>
            <p:cNvSpPr/>
            <p:nvPr/>
          </p:nvSpPr>
          <p:spPr bwMode="ltGray">
            <a:xfrm>
              <a:off x="1467520" y="2258092"/>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bg1"/>
                </a:solidFill>
                <a:latin typeface="Georgia" pitchFamily="18" charset="0"/>
              </a:endParaRPr>
            </a:p>
          </p:txBody>
        </p:sp>
        <p:sp>
          <p:nvSpPr>
            <p:cNvPr id="88" name="Freeform 4888">
              <a:extLst>
                <a:ext uri="{FF2B5EF4-FFF2-40B4-BE49-F238E27FC236}">
                  <a16:creationId xmlns:a16="http://schemas.microsoft.com/office/drawing/2014/main" id="{543ABBA4-8309-404E-86D1-305E5262AA54}"/>
                </a:ext>
              </a:extLst>
            </p:cNvPr>
            <p:cNvSpPr>
              <a:spLocks noEditPoints="1"/>
            </p:cNvSpPr>
            <p:nvPr/>
          </p:nvSpPr>
          <p:spPr bwMode="auto">
            <a:xfrm>
              <a:off x="1543157" y="2426474"/>
              <a:ext cx="460727" cy="281286"/>
            </a:xfrm>
            <a:custGeom>
              <a:avLst/>
              <a:gdLst>
                <a:gd name="T0" fmla="*/ 190 w 380"/>
                <a:gd name="T1" fmla="*/ 0 h 232"/>
                <a:gd name="T2" fmla="*/ 130 w 380"/>
                <a:gd name="T3" fmla="*/ 8 h 232"/>
                <a:gd name="T4" fmla="*/ 78 w 380"/>
                <a:gd name="T5" fmla="*/ 32 h 232"/>
                <a:gd name="T6" fmla="*/ 34 w 380"/>
                <a:gd name="T7" fmla="*/ 68 h 232"/>
                <a:gd name="T8" fmla="*/ 0 w 380"/>
                <a:gd name="T9" fmla="*/ 116 h 232"/>
                <a:gd name="T10" fmla="*/ 16 w 380"/>
                <a:gd name="T11" fmla="*/ 140 h 232"/>
                <a:gd name="T12" fmla="*/ 54 w 380"/>
                <a:gd name="T13" fmla="*/ 184 h 232"/>
                <a:gd name="T14" fmla="*/ 102 w 380"/>
                <a:gd name="T15" fmla="*/ 214 h 232"/>
                <a:gd name="T16" fmla="*/ 160 w 380"/>
                <a:gd name="T17" fmla="*/ 230 h 232"/>
                <a:gd name="T18" fmla="*/ 190 w 380"/>
                <a:gd name="T19" fmla="*/ 232 h 232"/>
                <a:gd name="T20" fmla="*/ 250 w 380"/>
                <a:gd name="T21" fmla="*/ 224 h 232"/>
                <a:gd name="T22" fmla="*/ 302 w 380"/>
                <a:gd name="T23" fmla="*/ 200 h 232"/>
                <a:gd name="T24" fmla="*/ 346 w 380"/>
                <a:gd name="T25" fmla="*/ 164 h 232"/>
                <a:gd name="T26" fmla="*/ 380 w 380"/>
                <a:gd name="T27" fmla="*/ 116 h 232"/>
                <a:gd name="T28" fmla="*/ 364 w 380"/>
                <a:gd name="T29" fmla="*/ 92 h 232"/>
                <a:gd name="T30" fmla="*/ 326 w 380"/>
                <a:gd name="T31" fmla="*/ 48 h 232"/>
                <a:gd name="T32" fmla="*/ 278 w 380"/>
                <a:gd name="T33" fmla="*/ 18 h 232"/>
                <a:gd name="T34" fmla="*/ 220 w 380"/>
                <a:gd name="T35" fmla="*/ 2 h 232"/>
                <a:gd name="T36" fmla="*/ 190 w 380"/>
                <a:gd name="T37" fmla="*/ 0 h 232"/>
                <a:gd name="T38" fmla="*/ 190 w 380"/>
                <a:gd name="T39" fmla="*/ 212 h 232"/>
                <a:gd name="T40" fmla="*/ 152 w 380"/>
                <a:gd name="T41" fmla="*/ 204 h 232"/>
                <a:gd name="T42" fmla="*/ 122 w 380"/>
                <a:gd name="T43" fmla="*/ 184 h 232"/>
                <a:gd name="T44" fmla="*/ 102 w 380"/>
                <a:gd name="T45" fmla="*/ 154 h 232"/>
                <a:gd name="T46" fmla="*/ 94 w 380"/>
                <a:gd name="T47" fmla="*/ 116 h 232"/>
                <a:gd name="T48" fmla="*/ 96 w 380"/>
                <a:gd name="T49" fmla="*/ 96 h 232"/>
                <a:gd name="T50" fmla="*/ 110 w 380"/>
                <a:gd name="T51" fmla="*/ 62 h 232"/>
                <a:gd name="T52" fmla="*/ 136 w 380"/>
                <a:gd name="T53" fmla="*/ 36 h 232"/>
                <a:gd name="T54" fmla="*/ 170 w 380"/>
                <a:gd name="T55" fmla="*/ 22 h 232"/>
                <a:gd name="T56" fmla="*/ 190 w 380"/>
                <a:gd name="T57" fmla="*/ 20 h 232"/>
                <a:gd name="T58" fmla="*/ 228 w 380"/>
                <a:gd name="T59" fmla="*/ 28 h 232"/>
                <a:gd name="T60" fmla="*/ 258 w 380"/>
                <a:gd name="T61" fmla="*/ 48 h 232"/>
                <a:gd name="T62" fmla="*/ 278 w 380"/>
                <a:gd name="T63" fmla="*/ 78 h 232"/>
                <a:gd name="T64" fmla="*/ 286 w 380"/>
                <a:gd name="T65" fmla="*/ 116 h 232"/>
                <a:gd name="T66" fmla="*/ 284 w 380"/>
                <a:gd name="T67" fmla="*/ 136 h 232"/>
                <a:gd name="T68" fmla="*/ 270 w 380"/>
                <a:gd name="T69" fmla="*/ 170 h 232"/>
                <a:gd name="T70" fmla="*/ 244 w 380"/>
                <a:gd name="T71" fmla="*/ 196 h 232"/>
                <a:gd name="T72" fmla="*/ 210 w 380"/>
                <a:gd name="T73" fmla="*/ 210 h 232"/>
                <a:gd name="T74" fmla="*/ 190 w 380"/>
                <a:gd name="T75" fmla="*/ 212 h 232"/>
                <a:gd name="T76" fmla="*/ 242 w 380"/>
                <a:gd name="T77" fmla="*/ 116 h 232"/>
                <a:gd name="T78" fmla="*/ 238 w 380"/>
                <a:gd name="T79" fmla="*/ 136 h 232"/>
                <a:gd name="T80" fmla="*/ 228 w 380"/>
                <a:gd name="T81" fmla="*/ 154 h 232"/>
                <a:gd name="T82" fmla="*/ 210 w 380"/>
                <a:gd name="T83" fmla="*/ 164 h 232"/>
                <a:gd name="T84" fmla="*/ 190 w 380"/>
                <a:gd name="T85" fmla="*/ 168 h 232"/>
                <a:gd name="T86" fmla="*/ 180 w 380"/>
                <a:gd name="T87" fmla="*/ 168 h 232"/>
                <a:gd name="T88" fmla="*/ 160 w 380"/>
                <a:gd name="T89" fmla="*/ 160 h 232"/>
                <a:gd name="T90" fmla="*/ 146 w 380"/>
                <a:gd name="T91" fmla="*/ 146 h 232"/>
                <a:gd name="T92" fmla="*/ 138 w 380"/>
                <a:gd name="T93" fmla="*/ 126 h 232"/>
                <a:gd name="T94" fmla="*/ 138 w 380"/>
                <a:gd name="T95" fmla="*/ 116 h 232"/>
                <a:gd name="T96" fmla="*/ 142 w 380"/>
                <a:gd name="T97" fmla="*/ 96 h 232"/>
                <a:gd name="T98" fmla="*/ 152 w 380"/>
                <a:gd name="T99" fmla="*/ 78 h 232"/>
                <a:gd name="T100" fmla="*/ 170 w 380"/>
                <a:gd name="T101" fmla="*/ 68 h 232"/>
                <a:gd name="T102" fmla="*/ 190 w 380"/>
                <a:gd name="T103" fmla="*/ 64 h 232"/>
                <a:gd name="T104" fmla="*/ 200 w 380"/>
                <a:gd name="T105" fmla="*/ 64 h 232"/>
                <a:gd name="T106" fmla="*/ 220 w 380"/>
                <a:gd name="T107" fmla="*/ 72 h 232"/>
                <a:gd name="T108" fmla="*/ 234 w 380"/>
                <a:gd name="T109" fmla="*/ 86 h 232"/>
                <a:gd name="T110" fmla="*/ 242 w 380"/>
                <a:gd name="T111" fmla="*/ 106 h 232"/>
                <a:gd name="T112" fmla="*/ 242 w 380"/>
                <a:gd name="T113"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0" h="232">
                  <a:moveTo>
                    <a:pt x="190" y="0"/>
                  </a:moveTo>
                  <a:lnTo>
                    <a:pt x="190" y="0"/>
                  </a:lnTo>
                  <a:lnTo>
                    <a:pt x="160" y="2"/>
                  </a:lnTo>
                  <a:lnTo>
                    <a:pt x="130" y="8"/>
                  </a:lnTo>
                  <a:lnTo>
                    <a:pt x="102" y="18"/>
                  </a:lnTo>
                  <a:lnTo>
                    <a:pt x="78" y="32"/>
                  </a:lnTo>
                  <a:lnTo>
                    <a:pt x="54" y="48"/>
                  </a:lnTo>
                  <a:lnTo>
                    <a:pt x="34" y="68"/>
                  </a:lnTo>
                  <a:lnTo>
                    <a:pt x="16" y="92"/>
                  </a:lnTo>
                  <a:lnTo>
                    <a:pt x="0" y="116"/>
                  </a:lnTo>
                  <a:lnTo>
                    <a:pt x="0" y="116"/>
                  </a:lnTo>
                  <a:lnTo>
                    <a:pt x="16" y="140"/>
                  </a:lnTo>
                  <a:lnTo>
                    <a:pt x="34" y="164"/>
                  </a:lnTo>
                  <a:lnTo>
                    <a:pt x="54" y="184"/>
                  </a:lnTo>
                  <a:lnTo>
                    <a:pt x="78" y="200"/>
                  </a:lnTo>
                  <a:lnTo>
                    <a:pt x="102" y="214"/>
                  </a:lnTo>
                  <a:lnTo>
                    <a:pt x="130" y="224"/>
                  </a:lnTo>
                  <a:lnTo>
                    <a:pt x="160" y="230"/>
                  </a:lnTo>
                  <a:lnTo>
                    <a:pt x="190" y="232"/>
                  </a:lnTo>
                  <a:lnTo>
                    <a:pt x="190" y="232"/>
                  </a:lnTo>
                  <a:lnTo>
                    <a:pt x="220" y="230"/>
                  </a:lnTo>
                  <a:lnTo>
                    <a:pt x="250" y="224"/>
                  </a:lnTo>
                  <a:lnTo>
                    <a:pt x="278" y="214"/>
                  </a:lnTo>
                  <a:lnTo>
                    <a:pt x="302" y="200"/>
                  </a:lnTo>
                  <a:lnTo>
                    <a:pt x="326" y="184"/>
                  </a:lnTo>
                  <a:lnTo>
                    <a:pt x="346" y="164"/>
                  </a:lnTo>
                  <a:lnTo>
                    <a:pt x="364" y="140"/>
                  </a:lnTo>
                  <a:lnTo>
                    <a:pt x="380" y="116"/>
                  </a:lnTo>
                  <a:lnTo>
                    <a:pt x="380" y="116"/>
                  </a:lnTo>
                  <a:lnTo>
                    <a:pt x="364" y="92"/>
                  </a:lnTo>
                  <a:lnTo>
                    <a:pt x="346" y="68"/>
                  </a:lnTo>
                  <a:lnTo>
                    <a:pt x="326" y="48"/>
                  </a:lnTo>
                  <a:lnTo>
                    <a:pt x="302" y="32"/>
                  </a:lnTo>
                  <a:lnTo>
                    <a:pt x="278" y="18"/>
                  </a:lnTo>
                  <a:lnTo>
                    <a:pt x="250" y="8"/>
                  </a:lnTo>
                  <a:lnTo>
                    <a:pt x="220" y="2"/>
                  </a:lnTo>
                  <a:lnTo>
                    <a:pt x="190" y="0"/>
                  </a:lnTo>
                  <a:lnTo>
                    <a:pt x="190" y="0"/>
                  </a:lnTo>
                  <a:close/>
                  <a:moveTo>
                    <a:pt x="190" y="212"/>
                  </a:moveTo>
                  <a:lnTo>
                    <a:pt x="190" y="212"/>
                  </a:lnTo>
                  <a:lnTo>
                    <a:pt x="170" y="210"/>
                  </a:lnTo>
                  <a:lnTo>
                    <a:pt x="152" y="204"/>
                  </a:lnTo>
                  <a:lnTo>
                    <a:pt x="136" y="196"/>
                  </a:lnTo>
                  <a:lnTo>
                    <a:pt x="122" y="184"/>
                  </a:lnTo>
                  <a:lnTo>
                    <a:pt x="110" y="170"/>
                  </a:lnTo>
                  <a:lnTo>
                    <a:pt x="102" y="154"/>
                  </a:lnTo>
                  <a:lnTo>
                    <a:pt x="96" y="136"/>
                  </a:lnTo>
                  <a:lnTo>
                    <a:pt x="94" y="116"/>
                  </a:lnTo>
                  <a:lnTo>
                    <a:pt x="94" y="116"/>
                  </a:lnTo>
                  <a:lnTo>
                    <a:pt x="96" y="96"/>
                  </a:lnTo>
                  <a:lnTo>
                    <a:pt x="102" y="78"/>
                  </a:lnTo>
                  <a:lnTo>
                    <a:pt x="110" y="62"/>
                  </a:lnTo>
                  <a:lnTo>
                    <a:pt x="122" y="48"/>
                  </a:lnTo>
                  <a:lnTo>
                    <a:pt x="136" y="36"/>
                  </a:lnTo>
                  <a:lnTo>
                    <a:pt x="152" y="28"/>
                  </a:lnTo>
                  <a:lnTo>
                    <a:pt x="170" y="22"/>
                  </a:lnTo>
                  <a:lnTo>
                    <a:pt x="190" y="20"/>
                  </a:lnTo>
                  <a:lnTo>
                    <a:pt x="190" y="20"/>
                  </a:lnTo>
                  <a:lnTo>
                    <a:pt x="210" y="22"/>
                  </a:lnTo>
                  <a:lnTo>
                    <a:pt x="228" y="28"/>
                  </a:lnTo>
                  <a:lnTo>
                    <a:pt x="244" y="36"/>
                  </a:lnTo>
                  <a:lnTo>
                    <a:pt x="258" y="48"/>
                  </a:lnTo>
                  <a:lnTo>
                    <a:pt x="270" y="62"/>
                  </a:lnTo>
                  <a:lnTo>
                    <a:pt x="278" y="78"/>
                  </a:lnTo>
                  <a:lnTo>
                    <a:pt x="284" y="96"/>
                  </a:lnTo>
                  <a:lnTo>
                    <a:pt x="286" y="116"/>
                  </a:lnTo>
                  <a:lnTo>
                    <a:pt x="286" y="116"/>
                  </a:lnTo>
                  <a:lnTo>
                    <a:pt x="284" y="136"/>
                  </a:lnTo>
                  <a:lnTo>
                    <a:pt x="278" y="154"/>
                  </a:lnTo>
                  <a:lnTo>
                    <a:pt x="270" y="170"/>
                  </a:lnTo>
                  <a:lnTo>
                    <a:pt x="258" y="184"/>
                  </a:lnTo>
                  <a:lnTo>
                    <a:pt x="244" y="196"/>
                  </a:lnTo>
                  <a:lnTo>
                    <a:pt x="228" y="204"/>
                  </a:lnTo>
                  <a:lnTo>
                    <a:pt x="210" y="210"/>
                  </a:lnTo>
                  <a:lnTo>
                    <a:pt x="190" y="212"/>
                  </a:lnTo>
                  <a:lnTo>
                    <a:pt x="190" y="212"/>
                  </a:lnTo>
                  <a:close/>
                  <a:moveTo>
                    <a:pt x="242" y="116"/>
                  </a:moveTo>
                  <a:lnTo>
                    <a:pt x="242" y="116"/>
                  </a:lnTo>
                  <a:lnTo>
                    <a:pt x="242" y="126"/>
                  </a:lnTo>
                  <a:lnTo>
                    <a:pt x="238" y="136"/>
                  </a:lnTo>
                  <a:lnTo>
                    <a:pt x="234" y="146"/>
                  </a:lnTo>
                  <a:lnTo>
                    <a:pt x="228" y="154"/>
                  </a:lnTo>
                  <a:lnTo>
                    <a:pt x="220" y="160"/>
                  </a:lnTo>
                  <a:lnTo>
                    <a:pt x="210" y="164"/>
                  </a:lnTo>
                  <a:lnTo>
                    <a:pt x="200" y="168"/>
                  </a:lnTo>
                  <a:lnTo>
                    <a:pt x="190" y="168"/>
                  </a:lnTo>
                  <a:lnTo>
                    <a:pt x="190" y="168"/>
                  </a:lnTo>
                  <a:lnTo>
                    <a:pt x="180" y="168"/>
                  </a:lnTo>
                  <a:lnTo>
                    <a:pt x="170" y="164"/>
                  </a:lnTo>
                  <a:lnTo>
                    <a:pt x="160" y="160"/>
                  </a:lnTo>
                  <a:lnTo>
                    <a:pt x="152" y="154"/>
                  </a:lnTo>
                  <a:lnTo>
                    <a:pt x="146" y="146"/>
                  </a:lnTo>
                  <a:lnTo>
                    <a:pt x="142" y="136"/>
                  </a:lnTo>
                  <a:lnTo>
                    <a:pt x="138" y="126"/>
                  </a:lnTo>
                  <a:lnTo>
                    <a:pt x="138" y="116"/>
                  </a:lnTo>
                  <a:lnTo>
                    <a:pt x="138" y="116"/>
                  </a:lnTo>
                  <a:lnTo>
                    <a:pt x="138" y="106"/>
                  </a:lnTo>
                  <a:lnTo>
                    <a:pt x="142" y="96"/>
                  </a:lnTo>
                  <a:lnTo>
                    <a:pt x="146" y="86"/>
                  </a:lnTo>
                  <a:lnTo>
                    <a:pt x="152" y="78"/>
                  </a:lnTo>
                  <a:lnTo>
                    <a:pt x="160" y="72"/>
                  </a:lnTo>
                  <a:lnTo>
                    <a:pt x="170" y="68"/>
                  </a:lnTo>
                  <a:lnTo>
                    <a:pt x="180" y="64"/>
                  </a:lnTo>
                  <a:lnTo>
                    <a:pt x="190" y="64"/>
                  </a:lnTo>
                  <a:lnTo>
                    <a:pt x="190" y="64"/>
                  </a:lnTo>
                  <a:lnTo>
                    <a:pt x="200" y="64"/>
                  </a:lnTo>
                  <a:lnTo>
                    <a:pt x="210" y="68"/>
                  </a:lnTo>
                  <a:lnTo>
                    <a:pt x="220" y="72"/>
                  </a:lnTo>
                  <a:lnTo>
                    <a:pt x="228" y="78"/>
                  </a:lnTo>
                  <a:lnTo>
                    <a:pt x="234" y="86"/>
                  </a:lnTo>
                  <a:lnTo>
                    <a:pt x="238" y="96"/>
                  </a:lnTo>
                  <a:lnTo>
                    <a:pt x="242" y="106"/>
                  </a:lnTo>
                  <a:lnTo>
                    <a:pt x="242" y="116"/>
                  </a:lnTo>
                  <a:lnTo>
                    <a:pt x="242" y="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GB" sz="1286"/>
            </a:p>
          </p:txBody>
        </p:sp>
      </p:grpSp>
      <p:grpSp>
        <p:nvGrpSpPr>
          <p:cNvPr id="89" name="Group 88">
            <a:extLst>
              <a:ext uri="{FF2B5EF4-FFF2-40B4-BE49-F238E27FC236}">
                <a16:creationId xmlns:a16="http://schemas.microsoft.com/office/drawing/2014/main" id="{D5DD52DB-7478-4D2C-90F9-A2710D683DBB}"/>
              </a:ext>
            </a:extLst>
          </p:cNvPr>
          <p:cNvGrpSpPr/>
          <p:nvPr/>
        </p:nvGrpSpPr>
        <p:grpSpPr>
          <a:xfrm>
            <a:off x="9398568" y="3025635"/>
            <a:ext cx="343396" cy="316502"/>
            <a:chOff x="5841085" y="4690710"/>
            <a:chExt cx="612000" cy="612000"/>
          </a:xfrm>
        </p:grpSpPr>
        <p:sp>
          <p:nvSpPr>
            <p:cNvPr id="90" name="Oval 89">
              <a:extLst>
                <a:ext uri="{FF2B5EF4-FFF2-40B4-BE49-F238E27FC236}">
                  <a16:creationId xmlns:a16="http://schemas.microsoft.com/office/drawing/2014/main" id="{824FDD98-0B45-4F76-A496-192D7263A034}"/>
                </a:ext>
              </a:extLst>
            </p:cNvPr>
            <p:cNvSpPr/>
            <p:nvPr/>
          </p:nvSpPr>
          <p:spPr bwMode="ltGray">
            <a:xfrm>
              <a:off x="5841085" y="4690710"/>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bg1"/>
                </a:solidFill>
                <a:latin typeface="Georgia" pitchFamily="18" charset="0"/>
              </a:endParaRPr>
            </a:p>
          </p:txBody>
        </p:sp>
        <p:sp>
          <p:nvSpPr>
            <p:cNvPr id="91" name="Freeform 4975">
              <a:extLst>
                <a:ext uri="{FF2B5EF4-FFF2-40B4-BE49-F238E27FC236}">
                  <a16:creationId xmlns:a16="http://schemas.microsoft.com/office/drawing/2014/main" id="{D8101DF6-29F1-4F47-8A53-86B421CC4531}"/>
                </a:ext>
              </a:extLst>
            </p:cNvPr>
            <p:cNvSpPr>
              <a:spLocks/>
            </p:cNvSpPr>
            <p:nvPr/>
          </p:nvSpPr>
          <p:spPr bwMode="auto">
            <a:xfrm>
              <a:off x="5942311" y="4802256"/>
              <a:ext cx="409548" cy="414367"/>
            </a:xfrm>
            <a:custGeom>
              <a:avLst/>
              <a:gdLst>
                <a:gd name="T0" fmla="*/ 304 w 340"/>
                <a:gd name="T1" fmla="*/ 264 h 344"/>
                <a:gd name="T2" fmla="*/ 298 w 340"/>
                <a:gd name="T3" fmla="*/ 280 h 344"/>
                <a:gd name="T4" fmla="*/ 278 w 340"/>
                <a:gd name="T5" fmla="*/ 312 h 344"/>
                <a:gd name="T6" fmla="*/ 262 w 340"/>
                <a:gd name="T7" fmla="*/ 324 h 344"/>
                <a:gd name="T8" fmla="*/ 234 w 340"/>
                <a:gd name="T9" fmla="*/ 340 h 344"/>
                <a:gd name="T10" fmla="*/ 204 w 340"/>
                <a:gd name="T11" fmla="*/ 344 h 344"/>
                <a:gd name="T12" fmla="*/ 174 w 340"/>
                <a:gd name="T13" fmla="*/ 340 h 344"/>
                <a:gd name="T14" fmla="*/ 148 w 340"/>
                <a:gd name="T15" fmla="*/ 328 h 344"/>
                <a:gd name="T16" fmla="*/ 144 w 340"/>
                <a:gd name="T17" fmla="*/ 326 h 344"/>
                <a:gd name="T18" fmla="*/ 140 w 340"/>
                <a:gd name="T19" fmla="*/ 324 h 344"/>
                <a:gd name="T20" fmla="*/ 8 w 340"/>
                <a:gd name="T21" fmla="*/ 220 h 344"/>
                <a:gd name="T22" fmla="*/ 4 w 340"/>
                <a:gd name="T23" fmla="*/ 214 h 344"/>
                <a:gd name="T24" fmla="*/ 2 w 340"/>
                <a:gd name="T25" fmla="*/ 198 h 344"/>
                <a:gd name="T26" fmla="*/ 6 w 340"/>
                <a:gd name="T27" fmla="*/ 192 h 344"/>
                <a:gd name="T28" fmla="*/ 18 w 340"/>
                <a:gd name="T29" fmla="*/ 184 h 344"/>
                <a:gd name="T30" fmla="*/ 34 w 340"/>
                <a:gd name="T31" fmla="*/ 188 h 344"/>
                <a:gd name="T32" fmla="*/ 100 w 340"/>
                <a:gd name="T33" fmla="*/ 240 h 344"/>
                <a:gd name="T34" fmla="*/ 14 w 340"/>
                <a:gd name="T35" fmla="*/ 128 h 344"/>
                <a:gd name="T36" fmla="*/ 10 w 340"/>
                <a:gd name="T37" fmla="*/ 120 h 344"/>
                <a:gd name="T38" fmla="*/ 10 w 340"/>
                <a:gd name="T39" fmla="*/ 104 h 344"/>
                <a:gd name="T40" fmla="*/ 16 w 340"/>
                <a:gd name="T41" fmla="*/ 96 h 344"/>
                <a:gd name="T42" fmla="*/ 32 w 340"/>
                <a:gd name="T43" fmla="*/ 90 h 344"/>
                <a:gd name="T44" fmla="*/ 46 w 340"/>
                <a:gd name="T45" fmla="*/ 98 h 344"/>
                <a:gd name="T46" fmla="*/ 122 w 340"/>
                <a:gd name="T47" fmla="*/ 176 h 344"/>
                <a:gd name="T48" fmla="*/ 62 w 340"/>
                <a:gd name="T49" fmla="*/ 54 h 344"/>
                <a:gd name="T50" fmla="*/ 58 w 340"/>
                <a:gd name="T51" fmla="*/ 46 h 344"/>
                <a:gd name="T52" fmla="*/ 62 w 340"/>
                <a:gd name="T53" fmla="*/ 30 h 344"/>
                <a:gd name="T54" fmla="*/ 68 w 340"/>
                <a:gd name="T55" fmla="*/ 24 h 344"/>
                <a:gd name="T56" fmla="*/ 86 w 340"/>
                <a:gd name="T57" fmla="*/ 22 h 344"/>
                <a:gd name="T58" fmla="*/ 98 w 340"/>
                <a:gd name="T59" fmla="*/ 32 h 344"/>
                <a:gd name="T60" fmla="*/ 170 w 340"/>
                <a:gd name="T61" fmla="*/ 142 h 344"/>
                <a:gd name="T62" fmla="*/ 142 w 340"/>
                <a:gd name="T63" fmla="*/ 30 h 344"/>
                <a:gd name="T64" fmla="*/ 140 w 340"/>
                <a:gd name="T65" fmla="*/ 22 h 344"/>
                <a:gd name="T66" fmla="*/ 148 w 340"/>
                <a:gd name="T67" fmla="*/ 6 h 344"/>
                <a:gd name="T68" fmla="*/ 154 w 340"/>
                <a:gd name="T69" fmla="*/ 2 h 344"/>
                <a:gd name="T70" fmla="*/ 172 w 340"/>
                <a:gd name="T71" fmla="*/ 2 h 344"/>
                <a:gd name="T72" fmla="*/ 182 w 340"/>
                <a:gd name="T73" fmla="*/ 14 h 344"/>
                <a:gd name="T74" fmla="*/ 234 w 340"/>
                <a:gd name="T75" fmla="*/ 142 h 344"/>
                <a:gd name="T76" fmla="*/ 270 w 340"/>
                <a:gd name="T77" fmla="*/ 164 h 344"/>
                <a:gd name="T78" fmla="*/ 286 w 340"/>
                <a:gd name="T79" fmla="*/ 100 h 344"/>
                <a:gd name="T80" fmla="*/ 298 w 340"/>
                <a:gd name="T81" fmla="*/ 82 h 344"/>
                <a:gd name="T82" fmla="*/ 320 w 340"/>
                <a:gd name="T83" fmla="*/ 80 h 344"/>
                <a:gd name="T84" fmla="*/ 330 w 340"/>
                <a:gd name="T85" fmla="*/ 84 h 344"/>
                <a:gd name="T86" fmla="*/ 340 w 340"/>
                <a:gd name="T87" fmla="*/ 102 h 344"/>
                <a:gd name="T88" fmla="*/ 340 w 340"/>
                <a:gd name="T89" fmla="*/ 1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344">
                  <a:moveTo>
                    <a:pt x="340" y="114"/>
                  </a:moveTo>
                  <a:lnTo>
                    <a:pt x="304" y="264"/>
                  </a:lnTo>
                  <a:lnTo>
                    <a:pt x="304" y="264"/>
                  </a:lnTo>
                  <a:lnTo>
                    <a:pt x="298" y="280"/>
                  </a:lnTo>
                  <a:lnTo>
                    <a:pt x="288" y="298"/>
                  </a:lnTo>
                  <a:lnTo>
                    <a:pt x="278" y="312"/>
                  </a:lnTo>
                  <a:lnTo>
                    <a:pt x="262" y="324"/>
                  </a:lnTo>
                  <a:lnTo>
                    <a:pt x="262" y="324"/>
                  </a:lnTo>
                  <a:lnTo>
                    <a:pt x="250" y="334"/>
                  </a:lnTo>
                  <a:lnTo>
                    <a:pt x="234" y="340"/>
                  </a:lnTo>
                  <a:lnTo>
                    <a:pt x="220" y="342"/>
                  </a:lnTo>
                  <a:lnTo>
                    <a:pt x="204" y="344"/>
                  </a:lnTo>
                  <a:lnTo>
                    <a:pt x="190" y="344"/>
                  </a:lnTo>
                  <a:lnTo>
                    <a:pt x="174" y="340"/>
                  </a:lnTo>
                  <a:lnTo>
                    <a:pt x="160" y="336"/>
                  </a:lnTo>
                  <a:lnTo>
                    <a:pt x="148" y="328"/>
                  </a:lnTo>
                  <a:lnTo>
                    <a:pt x="148" y="328"/>
                  </a:lnTo>
                  <a:lnTo>
                    <a:pt x="144" y="326"/>
                  </a:lnTo>
                  <a:lnTo>
                    <a:pt x="140" y="324"/>
                  </a:lnTo>
                  <a:lnTo>
                    <a:pt x="140" y="324"/>
                  </a:lnTo>
                  <a:lnTo>
                    <a:pt x="138" y="322"/>
                  </a:lnTo>
                  <a:lnTo>
                    <a:pt x="8" y="220"/>
                  </a:lnTo>
                  <a:lnTo>
                    <a:pt x="8" y="220"/>
                  </a:lnTo>
                  <a:lnTo>
                    <a:pt x="4" y="214"/>
                  </a:lnTo>
                  <a:lnTo>
                    <a:pt x="0" y="206"/>
                  </a:lnTo>
                  <a:lnTo>
                    <a:pt x="2" y="198"/>
                  </a:lnTo>
                  <a:lnTo>
                    <a:pt x="6" y="192"/>
                  </a:lnTo>
                  <a:lnTo>
                    <a:pt x="6" y="192"/>
                  </a:lnTo>
                  <a:lnTo>
                    <a:pt x="12" y="186"/>
                  </a:lnTo>
                  <a:lnTo>
                    <a:pt x="18" y="184"/>
                  </a:lnTo>
                  <a:lnTo>
                    <a:pt x="26" y="184"/>
                  </a:lnTo>
                  <a:lnTo>
                    <a:pt x="34" y="188"/>
                  </a:lnTo>
                  <a:lnTo>
                    <a:pt x="100" y="240"/>
                  </a:lnTo>
                  <a:lnTo>
                    <a:pt x="100" y="240"/>
                  </a:lnTo>
                  <a:lnTo>
                    <a:pt x="102" y="220"/>
                  </a:lnTo>
                  <a:lnTo>
                    <a:pt x="14" y="128"/>
                  </a:lnTo>
                  <a:lnTo>
                    <a:pt x="14" y="128"/>
                  </a:lnTo>
                  <a:lnTo>
                    <a:pt x="10" y="120"/>
                  </a:lnTo>
                  <a:lnTo>
                    <a:pt x="8" y="112"/>
                  </a:lnTo>
                  <a:lnTo>
                    <a:pt x="10" y="104"/>
                  </a:lnTo>
                  <a:lnTo>
                    <a:pt x="16" y="96"/>
                  </a:lnTo>
                  <a:lnTo>
                    <a:pt x="16" y="96"/>
                  </a:lnTo>
                  <a:lnTo>
                    <a:pt x="24" y="92"/>
                  </a:lnTo>
                  <a:lnTo>
                    <a:pt x="32" y="90"/>
                  </a:lnTo>
                  <a:lnTo>
                    <a:pt x="40" y="92"/>
                  </a:lnTo>
                  <a:lnTo>
                    <a:pt x="46" y="98"/>
                  </a:lnTo>
                  <a:lnTo>
                    <a:pt x="122" y="176"/>
                  </a:lnTo>
                  <a:lnTo>
                    <a:pt x="122" y="176"/>
                  </a:lnTo>
                  <a:lnTo>
                    <a:pt x="132" y="164"/>
                  </a:lnTo>
                  <a:lnTo>
                    <a:pt x="62" y="54"/>
                  </a:lnTo>
                  <a:lnTo>
                    <a:pt x="62" y="54"/>
                  </a:lnTo>
                  <a:lnTo>
                    <a:pt x="58" y="46"/>
                  </a:lnTo>
                  <a:lnTo>
                    <a:pt x="58" y="38"/>
                  </a:lnTo>
                  <a:lnTo>
                    <a:pt x="62" y="30"/>
                  </a:lnTo>
                  <a:lnTo>
                    <a:pt x="68" y="24"/>
                  </a:lnTo>
                  <a:lnTo>
                    <a:pt x="68" y="24"/>
                  </a:lnTo>
                  <a:lnTo>
                    <a:pt x="76" y="22"/>
                  </a:lnTo>
                  <a:lnTo>
                    <a:pt x="86" y="22"/>
                  </a:lnTo>
                  <a:lnTo>
                    <a:pt x="92" y="24"/>
                  </a:lnTo>
                  <a:lnTo>
                    <a:pt x="98" y="32"/>
                  </a:lnTo>
                  <a:lnTo>
                    <a:pt x="170" y="142"/>
                  </a:lnTo>
                  <a:lnTo>
                    <a:pt x="170" y="142"/>
                  </a:lnTo>
                  <a:lnTo>
                    <a:pt x="186" y="140"/>
                  </a:lnTo>
                  <a:lnTo>
                    <a:pt x="142" y="30"/>
                  </a:lnTo>
                  <a:lnTo>
                    <a:pt x="142" y="30"/>
                  </a:lnTo>
                  <a:lnTo>
                    <a:pt x="140" y="22"/>
                  </a:lnTo>
                  <a:lnTo>
                    <a:pt x="142" y="14"/>
                  </a:lnTo>
                  <a:lnTo>
                    <a:pt x="148" y="6"/>
                  </a:lnTo>
                  <a:lnTo>
                    <a:pt x="154" y="2"/>
                  </a:lnTo>
                  <a:lnTo>
                    <a:pt x="154" y="2"/>
                  </a:lnTo>
                  <a:lnTo>
                    <a:pt x="162" y="0"/>
                  </a:lnTo>
                  <a:lnTo>
                    <a:pt x="172" y="2"/>
                  </a:lnTo>
                  <a:lnTo>
                    <a:pt x="178" y="6"/>
                  </a:lnTo>
                  <a:lnTo>
                    <a:pt x="182" y="14"/>
                  </a:lnTo>
                  <a:lnTo>
                    <a:pt x="234" y="142"/>
                  </a:lnTo>
                  <a:lnTo>
                    <a:pt x="234" y="142"/>
                  </a:lnTo>
                  <a:lnTo>
                    <a:pt x="254" y="152"/>
                  </a:lnTo>
                  <a:lnTo>
                    <a:pt x="270" y="164"/>
                  </a:lnTo>
                  <a:lnTo>
                    <a:pt x="286" y="100"/>
                  </a:lnTo>
                  <a:lnTo>
                    <a:pt x="286" y="100"/>
                  </a:lnTo>
                  <a:lnTo>
                    <a:pt x="290" y="90"/>
                  </a:lnTo>
                  <a:lnTo>
                    <a:pt x="298" y="82"/>
                  </a:lnTo>
                  <a:lnTo>
                    <a:pt x="308" y="80"/>
                  </a:lnTo>
                  <a:lnTo>
                    <a:pt x="320" y="80"/>
                  </a:lnTo>
                  <a:lnTo>
                    <a:pt x="320" y="80"/>
                  </a:lnTo>
                  <a:lnTo>
                    <a:pt x="330" y="84"/>
                  </a:lnTo>
                  <a:lnTo>
                    <a:pt x="336" y="92"/>
                  </a:lnTo>
                  <a:lnTo>
                    <a:pt x="340" y="102"/>
                  </a:lnTo>
                  <a:lnTo>
                    <a:pt x="340" y="114"/>
                  </a:lnTo>
                  <a:lnTo>
                    <a:pt x="340" y="114"/>
                  </a:lnTo>
                  <a:close/>
                </a:path>
              </a:pathLst>
            </a:custGeom>
            <a:solidFill>
              <a:srgbClr val="009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GB" sz="1286"/>
            </a:p>
          </p:txBody>
        </p:sp>
      </p:grpSp>
      <p:grpSp>
        <p:nvGrpSpPr>
          <p:cNvPr id="92" name="Group 91">
            <a:extLst>
              <a:ext uri="{FF2B5EF4-FFF2-40B4-BE49-F238E27FC236}">
                <a16:creationId xmlns:a16="http://schemas.microsoft.com/office/drawing/2014/main" id="{4E501473-69DC-4957-8F7B-7C2E7AEA393D}"/>
              </a:ext>
            </a:extLst>
          </p:cNvPr>
          <p:cNvGrpSpPr/>
          <p:nvPr/>
        </p:nvGrpSpPr>
        <p:grpSpPr>
          <a:xfrm>
            <a:off x="6399515" y="3358031"/>
            <a:ext cx="368624" cy="337543"/>
            <a:chOff x="2342233" y="5907019"/>
            <a:chExt cx="612000" cy="612000"/>
          </a:xfrm>
        </p:grpSpPr>
        <p:sp>
          <p:nvSpPr>
            <p:cNvPr id="93" name="Oval 92">
              <a:extLst>
                <a:ext uri="{FF2B5EF4-FFF2-40B4-BE49-F238E27FC236}">
                  <a16:creationId xmlns:a16="http://schemas.microsoft.com/office/drawing/2014/main" id="{7EC64BB4-0DF1-4C65-B89C-B77BAFC1DFD8}"/>
                </a:ext>
              </a:extLst>
            </p:cNvPr>
            <p:cNvSpPr/>
            <p:nvPr/>
          </p:nvSpPr>
          <p:spPr bwMode="ltGray">
            <a:xfrm>
              <a:off x="2342233" y="5907019"/>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bg1"/>
                </a:solidFill>
                <a:latin typeface="Georgia" pitchFamily="18" charset="0"/>
              </a:endParaRPr>
            </a:p>
          </p:txBody>
        </p:sp>
        <p:sp>
          <p:nvSpPr>
            <p:cNvPr id="94" name="Freeform 4938">
              <a:extLst>
                <a:ext uri="{FF2B5EF4-FFF2-40B4-BE49-F238E27FC236}">
                  <a16:creationId xmlns:a16="http://schemas.microsoft.com/office/drawing/2014/main" id="{5E9F2C85-8D23-42A0-8419-0E1D4E868CD9}"/>
                </a:ext>
              </a:extLst>
            </p:cNvPr>
            <p:cNvSpPr>
              <a:spLocks noEditPoints="1"/>
            </p:cNvSpPr>
            <p:nvPr/>
          </p:nvSpPr>
          <p:spPr bwMode="auto">
            <a:xfrm>
              <a:off x="2468487" y="5965856"/>
              <a:ext cx="375821" cy="508322"/>
            </a:xfrm>
            <a:custGeom>
              <a:avLst/>
              <a:gdLst>
                <a:gd name="T0" fmla="*/ 296 w 312"/>
                <a:gd name="T1" fmla="*/ 146 h 422"/>
                <a:gd name="T2" fmla="*/ 276 w 312"/>
                <a:gd name="T3" fmla="*/ 126 h 422"/>
                <a:gd name="T4" fmla="*/ 236 w 312"/>
                <a:gd name="T5" fmla="*/ 132 h 422"/>
                <a:gd name="T6" fmla="*/ 198 w 312"/>
                <a:gd name="T7" fmla="*/ 102 h 422"/>
                <a:gd name="T8" fmla="*/ 214 w 312"/>
                <a:gd name="T9" fmla="*/ 48 h 422"/>
                <a:gd name="T10" fmla="*/ 180 w 312"/>
                <a:gd name="T11" fmla="*/ 4 h 422"/>
                <a:gd name="T12" fmla="*/ 132 w 312"/>
                <a:gd name="T13" fmla="*/ 4 h 422"/>
                <a:gd name="T14" fmla="*/ 98 w 312"/>
                <a:gd name="T15" fmla="*/ 48 h 422"/>
                <a:gd name="T16" fmla="*/ 114 w 312"/>
                <a:gd name="T17" fmla="*/ 102 h 422"/>
                <a:gd name="T18" fmla="*/ 76 w 312"/>
                <a:gd name="T19" fmla="*/ 130 h 422"/>
                <a:gd name="T20" fmla="*/ 4 w 312"/>
                <a:gd name="T21" fmla="*/ 224 h 422"/>
                <a:gd name="T22" fmla="*/ 0 w 312"/>
                <a:gd name="T23" fmla="*/ 282 h 422"/>
                <a:gd name="T24" fmla="*/ 26 w 312"/>
                <a:gd name="T25" fmla="*/ 354 h 422"/>
                <a:gd name="T26" fmla="*/ 82 w 312"/>
                <a:gd name="T27" fmla="*/ 404 h 422"/>
                <a:gd name="T28" fmla="*/ 156 w 312"/>
                <a:gd name="T29" fmla="*/ 422 h 422"/>
                <a:gd name="T30" fmla="*/ 216 w 312"/>
                <a:gd name="T31" fmla="*/ 410 h 422"/>
                <a:gd name="T32" fmla="*/ 276 w 312"/>
                <a:gd name="T33" fmla="*/ 366 h 422"/>
                <a:gd name="T34" fmla="*/ 310 w 312"/>
                <a:gd name="T35" fmla="*/ 298 h 422"/>
                <a:gd name="T36" fmla="*/ 304 w 312"/>
                <a:gd name="T37" fmla="*/ 214 h 422"/>
                <a:gd name="T38" fmla="*/ 112 w 312"/>
                <a:gd name="T39" fmla="*/ 60 h 422"/>
                <a:gd name="T40" fmla="*/ 132 w 312"/>
                <a:gd name="T41" fmla="*/ 22 h 422"/>
                <a:gd name="T42" fmla="*/ 164 w 312"/>
                <a:gd name="T43" fmla="*/ 16 h 422"/>
                <a:gd name="T44" fmla="*/ 196 w 312"/>
                <a:gd name="T45" fmla="*/ 42 h 422"/>
                <a:gd name="T46" fmla="*/ 198 w 312"/>
                <a:gd name="T47" fmla="*/ 74 h 422"/>
                <a:gd name="T48" fmla="*/ 166 w 312"/>
                <a:gd name="T49" fmla="*/ 102 h 422"/>
                <a:gd name="T50" fmla="*/ 138 w 312"/>
                <a:gd name="T51" fmla="*/ 82 h 422"/>
                <a:gd name="T52" fmla="*/ 132 w 312"/>
                <a:gd name="T53" fmla="*/ 96 h 422"/>
                <a:gd name="T54" fmla="*/ 112 w 312"/>
                <a:gd name="T55" fmla="*/ 60 h 422"/>
                <a:gd name="T56" fmla="*/ 164 w 312"/>
                <a:gd name="T57" fmla="*/ 372 h 422"/>
                <a:gd name="T58" fmla="*/ 152 w 312"/>
                <a:gd name="T59" fmla="*/ 368 h 422"/>
                <a:gd name="T60" fmla="*/ 148 w 312"/>
                <a:gd name="T61" fmla="*/ 390 h 422"/>
                <a:gd name="T62" fmla="*/ 54 w 312"/>
                <a:gd name="T63" fmla="*/ 338 h 422"/>
                <a:gd name="T64" fmla="*/ 54 w 312"/>
                <a:gd name="T65" fmla="*/ 274 h 422"/>
                <a:gd name="T66" fmla="*/ 62 w 312"/>
                <a:gd name="T67" fmla="*/ 266 h 422"/>
                <a:gd name="T68" fmla="*/ 32 w 312"/>
                <a:gd name="T69" fmla="*/ 258 h 422"/>
                <a:gd name="T70" fmla="*/ 70 w 312"/>
                <a:gd name="T71" fmla="*/ 176 h 422"/>
                <a:gd name="T72" fmla="*/ 156 w 312"/>
                <a:gd name="T73" fmla="*/ 142 h 422"/>
                <a:gd name="T74" fmla="*/ 224 w 312"/>
                <a:gd name="T75" fmla="*/ 162 h 422"/>
                <a:gd name="T76" fmla="*/ 280 w 312"/>
                <a:gd name="T77" fmla="*/ 258 h 422"/>
                <a:gd name="T78" fmla="*/ 250 w 312"/>
                <a:gd name="T79" fmla="*/ 262 h 422"/>
                <a:gd name="T80" fmla="*/ 254 w 312"/>
                <a:gd name="T81" fmla="*/ 274 h 422"/>
                <a:gd name="T82" fmla="*/ 270 w 312"/>
                <a:gd name="T83" fmla="*/ 318 h 422"/>
                <a:gd name="T84" fmla="*/ 186 w 312"/>
                <a:gd name="T85" fmla="*/ 386 h 422"/>
                <a:gd name="T86" fmla="*/ 184 w 312"/>
                <a:gd name="T87" fmla="*/ 276 h 422"/>
                <a:gd name="T88" fmla="*/ 172 w 312"/>
                <a:gd name="T89" fmla="*/ 240 h 422"/>
                <a:gd name="T90" fmla="*/ 148 w 312"/>
                <a:gd name="T91" fmla="*/ 238 h 422"/>
                <a:gd name="T92" fmla="*/ 130 w 312"/>
                <a:gd name="T93" fmla="*/ 232 h 422"/>
                <a:gd name="T94" fmla="*/ 122 w 312"/>
                <a:gd name="T95" fmla="*/ 240 h 422"/>
                <a:gd name="T96" fmla="*/ 128 w 312"/>
                <a:gd name="T97" fmla="*/ 256 h 422"/>
                <a:gd name="T98" fmla="*/ 140 w 312"/>
                <a:gd name="T99" fmla="*/ 292 h 422"/>
                <a:gd name="T100" fmla="*/ 164 w 312"/>
                <a:gd name="T101" fmla="*/ 296 h 422"/>
                <a:gd name="T102" fmla="*/ 228 w 312"/>
                <a:gd name="T103" fmla="*/ 346 h 422"/>
                <a:gd name="T104" fmla="*/ 234 w 312"/>
                <a:gd name="T105" fmla="*/ 340 h 422"/>
                <a:gd name="T106" fmla="*/ 168 w 312"/>
                <a:gd name="T107" fmla="*/ 274 h 422"/>
                <a:gd name="T108" fmla="*/ 148 w 312"/>
                <a:gd name="T109" fmla="*/ 278 h 422"/>
                <a:gd name="T110" fmla="*/ 144 w 312"/>
                <a:gd name="T111" fmla="*/ 260 h 422"/>
                <a:gd name="T112" fmla="*/ 164 w 312"/>
                <a:gd name="T113" fmla="*/ 254 h 422"/>
                <a:gd name="T114" fmla="*/ 170 w 312"/>
                <a:gd name="T115" fmla="*/ 268 h 422"/>
                <a:gd name="T116" fmla="*/ 142 w 312"/>
                <a:gd name="T117" fmla="*/ 192 h 422"/>
                <a:gd name="T118" fmla="*/ 170 w 312"/>
                <a:gd name="T119" fmla="*/ 202 h 422"/>
                <a:gd name="T120" fmla="*/ 156 w 312"/>
                <a:gd name="T121" fmla="*/ 210 h 422"/>
                <a:gd name="T122" fmla="*/ 142 w 312"/>
                <a:gd name="T123" fmla="*/ 1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422">
                  <a:moveTo>
                    <a:pt x="280" y="170"/>
                  </a:moveTo>
                  <a:lnTo>
                    <a:pt x="292" y="160"/>
                  </a:lnTo>
                  <a:lnTo>
                    <a:pt x="292" y="160"/>
                  </a:lnTo>
                  <a:lnTo>
                    <a:pt x="296" y="152"/>
                  </a:lnTo>
                  <a:lnTo>
                    <a:pt x="296" y="146"/>
                  </a:lnTo>
                  <a:lnTo>
                    <a:pt x="296" y="138"/>
                  </a:lnTo>
                  <a:lnTo>
                    <a:pt x="292" y="132"/>
                  </a:lnTo>
                  <a:lnTo>
                    <a:pt x="292" y="132"/>
                  </a:lnTo>
                  <a:lnTo>
                    <a:pt x="284" y="126"/>
                  </a:lnTo>
                  <a:lnTo>
                    <a:pt x="276" y="126"/>
                  </a:lnTo>
                  <a:lnTo>
                    <a:pt x="270" y="126"/>
                  </a:lnTo>
                  <a:lnTo>
                    <a:pt x="262" y="132"/>
                  </a:lnTo>
                  <a:lnTo>
                    <a:pt x="252" y="142"/>
                  </a:lnTo>
                  <a:lnTo>
                    <a:pt x="252" y="142"/>
                  </a:lnTo>
                  <a:lnTo>
                    <a:pt x="236" y="132"/>
                  </a:lnTo>
                  <a:lnTo>
                    <a:pt x="220" y="124"/>
                  </a:lnTo>
                  <a:lnTo>
                    <a:pt x="202" y="116"/>
                  </a:lnTo>
                  <a:lnTo>
                    <a:pt x="184" y="112"/>
                  </a:lnTo>
                  <a:lnTo>
                    <a:pt x="184" y="112"/>
                  </a:lnTo>
                  <a:lnTo>
                    <a:pt x="198" y="102"/>
                  </a:lnTo>
                  <a:lnTo>
                    <a:pt x="208" y="90"/>
                  </a:lnTo>
                  <a:lnTo>
                    <a:pt x="214" y="76"/>
                  </a:lnTo>
                  <a:lnTo>
                    <a:pt x="216" y="60"/>
                  </a:lnTo>
                  <a:lnTo>
                    <a:pt x="216" y="60"/>
                  </a:lnTo>
                  <a:lnTo>
                    <a:pt x="214" y="48"/>
                  </a:lnTo>
                  <a:lnTo>
                    <a:pt x="212" y="36"/>
                  </a:lnTo>
                  <a:lnTo>
                    <a:pt x="206" y="26"/>
                  </a:lnTo>
                  <a:lnTo>
                    <a:pt x="198" y="16"/>
                  </a:lnTo>
                  <a:lnTo>
                    <a:pt x="190" y="10"/>
                  </a:lnTo>
                  <a:lnTo>
                    <a:pt x="180" y="4"/>
                  </a:lnTo>
                  <a:lnTo>
                    <a:pt x="168" y="0"/>
                  </a:lnTo>
                  <a:lnTo>
                    <a:pt x="156" y="0"/>
                  </a:lnTo>
                  <a:lnTo>
                    <a:pt x="156" y="0"/>
                  </a:lnTo>
                  <a:lnTo>
                    <a:pt x="144" y="0"/>
                  </a:lnTo>
                  <a:lnTo>
                    <a:pt x="132" y="4"/>
                  </a:lnTo>
                  <a:lnTo>
                    <a:pt x="122" y="10"/>
                  </a:lnTo>
                  <a:lnTo>
                    <a:pt x="114" y="16"/>
                  </a:lnTo>
                  <a:lnTo>
                    <a:pt x="106" y="26"/>
                  </a:lnTo>
                  <a:lnTo>
                    <a:pt x="100" y="36"/>
                  </a:lnTo>
                  <a:lnTo>
                    <a:pt x="98" y="48"/>
                  </a:lnTo>
                  <a:lnTo>
                    <a:pt x="96" y="60"/>
                  </a:lnTo>
                  <a:lnTo>
                    <a:pt x="96" y="60"/>
                  </a:lnTo>
                  <a:lnTo>
                    <a:pt x="98" y="76"/>
                  </a:lnTo>
                  <a:lnTo>
                    <a:pt x="104" y="90"/>
                  </a:lnTo>
                  <a:lnTo>
                    <a:pt x="114" y="102"/>
                  </a:lnTo>
                  <a:lnTo>
                    <a:pt x="128" y="112"/>
                  </a:lnTo>
                  <a:lnTo>
                    <a:pt x="128" y="112"/>
                  </a:lnTo>
                  <a:lnTo>
                    <a:pt x="114" y="116"/>
                  </a:lnTo>
                  <a:lnTo>
                    <a:pt x="102" y="120"/>
                  </a:lnTo>
                  <a:lnTo>
                    <a:pt x="76" y="130"/>
                  </a:lnTo>
                  <a:lnTo>
                    <a:pt x="56" y="146"/>
                  </a:lnTo>
                  <a:lnTo>
                    <a:pt x="36" y="166"/>
                  </a:lnTo>
                  <a:lnTo>
                    <a:pt x="20" y="188"/>
                  </a:lnTo>
                  <a:lnTo>
                    <a:pt x="10" y="212"/>
                  </a:lnTo>
                  <a:lnTo>
                    <a:pt x="4" y="224"/>
                  </a:lnTo>
                  <a:lnTo>
                    <a:pt x="2" y="238"/>
                  </a:lnTo>
                  <a:lnTo>
                    <a:pt x="0" y="252"/>
                  </a:lnTo>
                  <a:lnTo>
                    <a:pt x="0" y="266"/>
                  </a:lnTo>
                  <a:lnTo>
                    <a:pt x="0" y="266"/>
                  </a:lnTo>
                  <a:lnTo>
                    <a:pt x="0" y="282"/>
                  </a:lnTo>
                  <a:lnTo>
                    <a:pt x="2" y="298"/>
                  </a:lnTo>
                  <a:lnTo>
                    <a:pt x="6" y="312"/>
                  </a:lnTo>
                  <a:lnTo>
                    <a:pt x="12" y="328"/>
                  </a:lnTo>
                  <a:lnTo>
                    <a:pt x="18" y="340"/>
                  </a:lnTo>
                  <a:lnTo>
                    <a:pt x="26" y="354"/>
                  </a:lnTo>
                  <a:lnTo>
                    <a:pt x="36" y="366"/>
                  </a:lnTo>
                  <a:lnTo>
                    <a:pt x="46" y="376"/>
                  </a:lnTo>
                  <a:lnTo>
                    <a:pt x="56" y="388"/>
                  </a:lnTo>
                  <a:lnTo>
                    <a:pt x="68" y="396"/>
                  </a:lnTo>
                  <a:lnTo>
                    <a:pt x="82" y="404"/>
                  </a:lnTo>
                  <a:lnTo>
                    <a:pt x="96" y="410"/>
                  </a:lnTo>
                  <a:lnTo>
                    <a:pt x="110" y="416"/>
                  </a:lnTo>
                  <a:lnTo>
                    <a:pt x="124" y="420"/>
                  </a:lnTo>
                  <a:lnTo>
                    <a:pt x="140" y="422"/>
                  </a:lnTo>
                  <a:lnTo>
                    <a:pt x="156" y="422"/>
                  </a:lnTo>
                  <a:lnTo>
                    <a:pt x="156" y="422"/>
                  </a:lnTo>
                  <a:lnTo>
                    <a:pt x="172" y="422"/>
                  </a:lnTo>
                  <a:lnTo>
                    <a:pt x="188" y="420"/>
                  </a:lnTo>
                  <a:lnTo>
                    <a:pt x="202" y="416"/>
                  </a:lnTo>
                  <a:lnTo>
                    <a:pt x="216" y="410"/>
                  </a:lnTo>
                  <a:lnTo>
                    <a:pt x="230" y="404"/>
                  </a:lnTo>
                  <a:lnTo>
                    <a:pt x="244" y="396"/>
                  </a:lnTo>
                  <a:lnTo>
                    <a:pt x="256" y="388"/>
                  </a:lnTo>
                  <a:lnTo>
                    <a:pt x="266" y="376"/>
                  </a:lnTo>
                  <a:lnTo>
                    <a:pt x="276" y="366"/>
                  </a:lnTo>
                  <a:lnTo>
                    <a:pt x="286" y="354"/>
                  </a:lnTo>
                  <a:lnTo>
                    <a:pt x="294" y="340"/>
                  </a:lnTo>
                  <a:lnTo>
                    <a:pt x="300" y="328"/>
                  </a:lnTo>
                  <a:lnTo>
                    <a:pt x="306" y="312"/>
                  </a:lnTo>
                  <a:lnTo>
                    <a:pt x="310" y="298"/>
                  </a:lnTo>
                  <a:lnTo>
                    <a:pt x="312" y="282"/>
                  </a:lnTo>
                  <a:lnTo>
                    <a:pt x="312" y="266"/>
                  </a:lnTo>
                  <a:lnTo>
                    <a:pt x="312" y="266"/>
                  </a:lnTo>
                  <a:lnTo>
                    <a:pt x="310" y="240"/>
                  </a:lnTo>
                  <a:lnTo>
                    <a:pt x="304" y="214"/>
                  </a:lnTo>
                  <a:lnTo>
                    <a:pt x="294" y="192"/>
                  </a:lnTo>
                  <a:lnTo>
                    <a:pt x="280" y="170"/>
                  </a:lnTo>
                  <a:lnTo>
                    <a:pt x="280" y="170"/>
                  </a:lnTo>
                  <a:close/>
                  <a:moveTo>
                    <a:pt x="112" y="60"/>
                  </a:moveTo>
                  <a:lnTo>
                    <a:pt x="112" y="60"/>
                  </a:lnTo>
                  <a:lnTo>
                    <a:pt x="112" y="50"/>
                  </a:lnTo>
                  <a:lnTo>
                    <a:pt x="116" y="42"/>
                  </a:lnTo>
                  <a:lnTo>
                    <a:pt x="120" y="34"/>
                  </a:lnTo>
                  <a:lnTo>
                    <a:pt x="124" y="28"/>
                  </a:lnTo>
                  <a:lnTo>
                    <a:pt x="132" y="22"/>
                  </a:lnTo>
                  <a:lnTo>
                    <a:pt x="138" y="18"/>
                  </a:lnTo>
                  <a:lnTo>
                    <a:pt x="148" y="16"/>
                  </a:lnTo>
                  <a:lnTo>
                    <a:pt x="156" y="16"/>
                  </a:lnTo>
                  <a:lnTo>
                    <a:pt x="156" y="16"/>
                  </a:lnTo>
                  <a:lnTo>
                    <a:pt x="164" y="16"/>
                  </a:lnTo>
                  <a:lnTo>
                    <a:pt x="174" y="18"/>
                  </a:lnTo>
                  <a:lnTo>
                    <a:pt x="180" y="22"/>
                  </a:lnTo>
                  <a:lnTo>
                    <a:pt x="188" y="28"/>
                  </a:lnTo>
                  <a:lnTo>
                    <a:pt x="192" y="34"/>
                  </a:lnTo>
                  <a:lnTo>
                    <a:pt x="196" y="42"/>
                  </a:lnTo>
                  <a:lnTo>
                    <a:pt x="200" y="50"/>
                  </a:lnTo>
                  <a:lnTo>
                    <a:pt x="200" y="60"/>
                  </a:lnTo>
                  <a:lnTo>
                    <a:pt x="200" y="60"/>
                  </a:lnTo>
                  <a:lnTo>
                    <a:pt x="200" y="66"/>
                  </a:lnTo>
                  <a:lnTo>
                    <a:pt x="198" y="74"/>
                  </a:lnTo>
                  <a:lnTo>
                    <a:pt x="194" y="80"/>
                  </a:lnTo>
                  <a:lnTo>
                    <a:pt x="190" y="86"/>
                  </a:lnTo>
                  <a:lnTo>
                    <a:pt x="180" y="96"/>
                  </a:lnTo>
                  <a:lnTo>
                    <a:pt x="174" y="100"/>
                  </a:lnTo>
                  <a:lnTo>
                    <a:pt x="166" y="102"/>
                  </a:lnTo>
                  <a:lnTo>
                    <a:pt x="166" y="82"/>
                  </a:lnTo>
                  <a:lnTo>
                    <a:pt x="174" y="82"/>
                  </a:lnTo>
                  <a:lnTo>
                    <a:pt x="174" y="44"/>
                  </a:lnTo>
                  <a:lnTo>
                    <a:pt x="138" y="44"/>
                  </a:lnTo>
                  <a:lnTo>
                    <a:pt x="138" y="82"/>
                  </a:lnTo>
                  <a:lnTo>
                    <a:pt x="146" y="82"/>
                  </a:lnTo>
                  <a:lnTo>
                    <a:pt x="146" y="102"/>
                  </a:lnTo>
                  <a:lnTo>
                    <a:pt x="146" y="102"/>
                  </a:lnTo>
                  <a:lnTo>
                    <a:pt x="138" y="100"/>
                  </a:lnTo>
                  <a:lnTo>
                    <a:pt x="132" y="96"/>
                  </a:lnTo>
                  <a:lnTo>
                    <a:pt x="122" y="86"/>
                  </a:lnTo>
                  <a:lnTo>
                    <a:pt x="118" y="80"/>
                  </a:lnTo>
                  <a:lnTo>
                    <a:pt x="114" y="74"/>
                  </a:lnTo>
                  <a:lnTo>
                    <a:pt x="112" y="66"/>
                  </a:lnTo>
                  <a:lnTo>
                    <a:pt x="112" y="60"/>
                  </a:lnTo>
                  <a:lnTo>
                    <a:pt x="112" y="60"/>
                  </a:lnTo>
                  <a:close/>
                  <a:moveTo>
                    <a:pt x="164" y="390"/>
                  </a:moveTo>
                  <a:lnTo>
                    <a:pt x="164" y="374"/>
                  </a:lnTo>
                  <a:lnTo>
                    <a:pt x="164" y="374"/>
                  </a:lnTo>
                  <a:lnTo>
                    <a:pt x="164" y="372"/>
                  </a:lnTo>
                  <a:lnTo>
                    <a:pt x="162" y="370"/>
                  </a:lnTo>
                  <a:lnTo>
                    <a:pt x="160" y="368"/>
                  </a:lnTo>
                  <a:lnTo>
                    <a:pt x="156" y="366"/>
                  </a:lnTo>
                  <a:lnTo>
                    <a:pt x="156" y="366"/>
                  </a:lnTo>
                  <a:lnTo>
                    <a:pt x="152" y="368"/>
                  </a:lnTo>
                  <a:lnTo>
                    <a:pt x="150" y="370"/>
                  </a:lnTo>
                  <a:lnTo>
                    <a:pt x="148" y="372"/>
                  </a:lnTo>
                  <a:lnTo>
                    <a:pt x="148" y="374"/>
                  </a:lnTo>
                  <a:lnTo>
                    <a:pt x="148" y="390"/>
                  </a:lnTo>
                  <a:lnTo>
                    <a:pt x="148" y="390"/>
                  </a:lnTo>
                  <a:lnTo>
                    <a:pt x="126" y="386"/>
                  </a:lnTo>
                  <a:lnTo>
                    <a:pt x="104" y="380"/>
                  </a:lnTo>
                  <a:lnTo>
                    <a:pt x="84" y="368"/>
                  </a:lnTo>
                  <a:lnTo>
                    <a:pt x="68" y="354"/>
                  </a:lnTo>
                  <a:lnTo>
                    <a:pt x="54" y="338"/>
                  </a:lnTo>
                  <a:lnTo>
                    <a:pt x="42" y="318"/>
                  </a:lnTo>
                  <a:lnTo>
                    <a:pt x="36" y="296"/>
                  </a:lnTo>
                  <a:lnTo>
                    <a:pt x="32" y="274"/>
                  </a:lnTo>
                  <a:lnTo>
                    <a:pt x="54" y="274"/>
                  </a:lnTo>
                  <a:lnTo>
                    <a:pt x="54" y="274"/>
                  </a:lnTo>
                  <a:lnTo>
                    <a:pt x="58" y="274"/>
                  </a:lnTo>
                  <a:lnTo>
                    <a:pt x="60" y="272"/>
                  </a:lnTo>
                  <a:lnTo>
                    <a:pt x="62" y="270"/>
                  </a:lnTo>
                  <a:lnTo>
                    <a:pt x="62" y="266"/>
                  </a:lnTo>
                  <a:lnTo>
                    <a:pt x="62" y="266"/>
                  </a:lnTo>
                  <a:lnTo>
                    <a:pt x="62" y="262"/>
                  </a:lnTo>
                  <a:lnTo>
                    <a:pt x="60" y="260"/>
                  </a:lnTo>
                  <a:lnTo>
                    <a:pt x="58" y="258"/>
                  </a:lnTo>
                  <a:lnTo>
                    <a:pt x="54" y="258"/>
                  </a:lnTo>
                  <a:lnTo>
                    <a:pt x="32" y="258"/>
                  </a:lnTo>
                  <a:lnTo>
                    <a:pt x="32" y="258"/>
                  </a:lnTo>
                  <a:lnTo>
                    <a:pt x="36" y="234"/>
                  </a:lnTo>
                  <a:lnTo>
                    <a:pt x="44" y="212"/>
                  </a:lnTo>
                  <a:lnTo>
                    <a:pt x="56" y="192"/>
                  </a:lnTo>
                  <a:lnTo>
                    <a:pt x="70" y="176"/>
                  </a:lnTo>
                  <a:lnTo>
                    <a:pt x="88" y="162"/>
                  </a:lnTo>
                  <a:lnTo>
                    <a:pt x="110" y="150"/>
                  </a:lnTo>
                  <a:lnTo>
                    <a:pt x="132" y="144"/>
                  </a:lnTo>
                  <a:lnTo>
                    <a:pt x="144" y="142"/>
                  </a:lnTo>
                  <a:lnTo>
                    <a:pt x="156" y="142"/>
                  </a:lnTo>
                  <a:lnTo>
                    <a:pt x="156" y="142"/>
                  </a:lnTo>
                  <a:lnTo>
                    <a:pt x="168" y="142"/>
                  </a:lnTo>
                  <a:lnTo>
                    <a:pt x="180" y="144"/>
                  </a:lnTo>
                  <a:lnTo>
                    <a:pt x="202" y="150"/>
                  </a:lnTo>
                  <a:lnTo>
                    <a:pt x="224" y="162"/>
                  </a:lnTo>
                  <a:lnTo>
                    <a:pt x="242" y="176"/>
                  </a:lnTo>
                  <a:lnTo>
                    <a:pt x="256" y="192"/>
                  </a:lnTo>
                  <a:lnTo>
                    <a:pt x="268" y="212"/>
                  </a:lnTo>
                  <a:lnTo>
                    <a:pt x="276" y="234"/>
                  </a:lnTo>
                  <a:lnTo>
                    <a:pt x="280" y="258"/>
                  </a:lnTo>
                  <a:lnTo>
                    <a:pt x="258" y="258"/>
                  </a:lnTo>
                  <a:lnTo>
                    <a:pt x="258" y="258"/>
                  </a:lnTo>
                  <a:lnTo>
                    <a:pt x="254" y="258"/>
                  </a:lnTo>
                  <a:lnTo>
                    <a:pt x="252" y="260"/>
                  </a:lnTo>
                  <a:lnTo>
                    <a:pt x="250" y="262"/>
                  </a:lnTo>
                  <a:lnTo>
                    <a:pt x="250" y="266"/>
                  </a:lnTo>
                  <a:lnTo>
                    <a:pt x="250" y="266"/>
                  </a:lnTo>
                  <a:lnTo>
                    <a:pt x="250" y="270"/>
                  </a:lnTo>
                  <a:lnTo>
                    <a:pt x="252" y="272"/>
                  </a:lnTo>
                  <a:lnTo>
                    <a:pt x="254" y="274"/>
                  </a:lnTo>
                  <a:lnTo>
                    <a:pt x="258" y="274"/>
                  </a:lnTo>
                  <a:lnTo>
                    <a:pt x="280" y="274"/>
                  </a:lnTo>
                  <a:lnTo>
                    <a:pt x="280" y="274"/>
                  </a:lnTo>
                  <a:lnTo>
                    <a:pt x="276" y="296"/>
                  </a:lnTo>
                  <a:lnTo>
                    <a:pt x="270" y="318"/>
                  </a:lnTo>
                  <a:lnTo>
                    <a:pt x="258" y="338"/>
                  </a:lnTo>
                  <a:lnTo>
                    <a:pt x="244" y="354"/>
                  </a:lnTo>
                  <a:lnTo>
                    <a:pt x="228" y="368"/>
                  </a:lnTo>
                  <a:lnTo>
                    <a:pt x="208" y="380"/>
                  </a:lnTo>
                  <a:lnTo>
                    <a:pt x="186" y="386"/>
                  </a:lnTo>
                  <a:lnTo>
                    <a:pt x="164" y="390"/>
                  </a:lnTo>
                  <a:lnTo>
                    <a:pt x="164" y="390"/>
                  </a:lnTo>
                  <a:close/>
                  <a:moveTo>
                    <a:pt x="182" y="280"/>
                  </a:moveTo>
                  <a:lnTo>
                    <a:pt x="182" y="280"/>
                  </a:lnTo>
                  <a:lnTo>
                    <a:pt x="184" y="276"/>
                  </a:lnTo>
                  <a:lnTo>
                    <a:pt x="186" y="270"/>
                  </a:lnTo>
                  <a:lnTo>
                    <a:pt x="184" y="258"/>
                  </a:lnTo>
                  <a:lnTo>
                    <a:pt x="180" y="248"/>
                  </a:lnTo>
                  <a:lnTo>
                    <a:pt x="176" y="244"/>
                  </a:lnTo>
                  <a:lnTo>
                    <a:pt x="172" y="240"/>
                  </a:lnTo>
                  <a:lnTo>
                    <a:pt x="172" y="240"/>
                  </a:lnTo>
                  <a:lnTo>
                    <a:pt x="164" y="238"/>
                  </a:lnTo>
                  <a:lnTo>
                    <a:pt x="156" y="236"/>
                  </a:lnTo>
                  <a:lnTo>
                    <a:pt x="156" y="236"/>
                  </a:lnTo>
                  <a:lnTo>
                    <a:pt x="148" y="238"/>
                  </a:lnTo>
                  <a:lnTo>
                    <a:pt x="142" y="240"/>
                  </a:lnTo>
                  <a:lnTo>
                    <a:pt x="136" y="234"/>
                  </a:lnTo>
                  <a:lnTo>
                    <a:pt x="136" y="234"/>
                  </a:lnTo>
                  <a:lnTo>
                    <a:pt x="134" y="232"/>
                  </a:lnTo>
                  <a:lnTo>
                    <a:pt x="130" y="232"/>
                  </a:lnTo>
                  <a:lnTo>
                    <a:pt x="128" y="232"/>
                  </a:lnTo>
                  <a:lnTo>
                    <a:pt x="124" y="234"/>
                  </a:lnTo>
                  <a:lnTo>
                    <a:pt x="124" y="234"/>
                  </a:lnTo>
                  <a:lnTo>
                    <a:pt x="122" y="238"/>
                  </a:lnTo>
                  <a:lnTo>
                    <a:pt x="122" y="240"/>
                  </a:lnTo>
                  <a:lnTo>
                    <a:pt x="122" y="244"/>
                  </a:lnTo>
                  <a:lnTo>
                    <a:pt x="124" y="246"/>
                  </a:lnTo>
                  <a:lnTo>
                    <a:pt x="130" y="252"/>
                  </a:lnTo>
                  <a:lnTo>
                    <a:pt x="130" y="252"/>
                  </a:lnTo>
                  <a:lnTo>
                    <a:pt x="128" y="256"/>
                  </a:lnTo>
                  <a:lnTo>
                    <a:pt x="126" y="262"/>
                  </a:lnTo>
                  <a:lnTo>
                    <a:pt x="128" y="274"/>
                  </a:lnTo>
                  <a:lnTo>
                    <a:pt x="132" y="284"/>
                  </a:lnTo>
                  <a:lnTo>
                    <a:pt x="136" y="288"/>
                  </a:lnTo>
                  <a:lnTo>
                    <a:pt x="140" y="292"/>
                  </a:lnTo>
                  <a:lnTo>
                    <a:pt x="140" y="292"/>
                  </a:lnTo>
                  <a:lnTo>
                    <a:pt x="148" y="296"/>
                  </a:lnTo>
                  <a:lnTo>
                    <a:pt x="156" y="296"/>
                  </a:lnTo>
                  <a:lnTo>
                    <a:pt x="156" y="296"/>
                  </a:lnTo>
                  <a:lnTo>
                    <a:pt x="164" y="296"/>
                  </a:lnTo>
                  <a:lnTo>
                    <a:pt x="170" y="292"/>
                  </a:lnTo>
                  <a:lnTo>
                    <a:pt x="222" y="342"/>
                  </a:lnTo>
                  <a:lnTo>
                    <a:pt x="222" y="342"/>
                  </a:lnTo>
                  <a:lnTo>
                    <a:pt x="224" y="344"/>
                  </a:lnTo>
                  <a:lnTo>
                    <a:pt x="228" y="346"/>
                  </a:lnTo>
                  <a:lnTo>
                    <a:pt x="228" y="346"/>
                  </a:lnTo>
                  <a:lnTo>
                    <a:pt x="230" y="344"/>
                  </a:lnTo>
                  <a:lnTo>
                    <a:pt x="232" y="342"/>
                  </a:lnTo>
                  <a:lnTo>
                    <a:pt x="232" y="342"/>
                  </a:lnTo>
                  <a:lnTo>
                    <a:pt x="234" y="340"/>
                  </a:lnTo>
                  <a:lnTo>
                    <a:pt x="236" y="338"/>
                  </a:lnTo>
                  <a:lnTo>
                    <a:pt x="234" y="334"/>
                  </a:lnTo>
                  <a:lnTo>
                    <a:pt x="232" y="332"/>
                  </a:lnTo>
                  <a:lnTo>
                    <a:pt x="182" y="280"/>
                  </a:lnTo>
                  <a:close/>
                  <a:moveTo>
                    <a:pt x="168" y="274"/>
                  </a:moveTo>
                  <a:lnTo>
                    <a:pt x="168" y="274"/>
                  </a:lnTo>
                  <a:lnTo>
                    <a:pt x="164" y="278"/>
                  </a:lnTo>
                  <a:lnTo>
                    <a:pt x="156" y="280"/>
                  </a:lnTo>
                  <a:lnTo>
                    <a:pt x="156" y="280"/>
                  </a:lnTo>
                  <a:lnTo>
                    <a:pt x="148" y="278"/>
                  </a:lnTo>
                  <a:lnTo>
                    <a:pt x="148" y="278"/>
                  </a:lnTo>
                  <a:lnTo>
                    <a:pt x="144" y="274"/>
                  </a:lnTo>
                  <a:lnTo>
                    <a:pt x="142" y="270"/>
                  </a:lnTo>
                  <a:lnTo>
                    <a:pt x="142" y="264"/>
                  </a:lnTo>
                  <a:lnTo>
                    <a:pt x="144" y="260"/>
                  </a:lnTo>
                  <a:lnTo>
                    <a:pt x="144" y="260"/>
                  </a:lnTo>
                  <a:lnTo>
                    <a:pt x="150" y="254"/>
                  </a:lnTo>
                  <a:lnTo>
                    <a:pt x="156" y="252"/>
                  </a:lnTo>
                  <a:lnTo>
                    <a:pt x="156" y="252"/>
                  </a:lnTo>
                  <a:lnTo>
                    <a:pt x="164" y="254"/>
                  </a:lnTo>
                  <a:lnTo>
                    <a:pt x="164" y="254"/>
                  </a:lnTo>
                  <a:lnTo>
                    <a:pt x="168" y="258"/>
                  </a:lnTo>
                  <a:lnTo>
                    <a:pt x="170" y="262"/>
                  </a:lnTo>
                  <a:lnTo>
                    <a:pt x="170" y="262"/>
                  </a:lnTo>
                  <a:lnTo>
                    <a:pt x="170" y="268"/>
                  </a:lnTo>
                  <a:lnTo>
                    <a:pt x="168" y="274"/>
                  </a:lnTo>
                  <a:lnTo>
                    <a:pt x="168" y="274"/>
                  </a:lnTo>
                  <a:close/>
                  <a:moveTo>
                    <a:pt x="142" y="196"/>
                  </a:moveTo>
                  <a:lnTo>
                    <a:pt x="142" y="196"/>
                  </a:lnTo>
                  <a:lnTo>
                    <a:pt x="142" y="192"/>
                  </a:lnTo>
                  <a:lnTo>
                    <a:pt x="144" y="188"/>
                  </a:lnTo>
                  <a:lnTo>
                    <a:pt x="146" y="184"/>
                  </a:lnTo>
                  <a:lnTo>
                    <a:pt x="150" y="182"/>
                  </a:lnTo>
                  <a:lnTo>
                    <a:pt x="194" y="158"/>
                  </a:lnTo>
                  <a:lnTo>
                    <a:pt x="170" y="202"/>
                  </a:lnTo>
                  <a:lnTo>
                    <a:pt x="170" y="202"/>
                  </a:lnTo>
                  <a:lnTo>
                    <a:pt x="168" y="204"/>
                  </a:lnTo>
                  <a:lnTo>
                    <a:pt x="164" y="208"/>
                  </a:lnTo>
                  <a:lnTo>
                    <a:pt x="160" y="210"/>
                  </a:lnTo>
                  <a:lnTo>
                    <a:pt x="156" y="210"/>
                  </a:lnTo>
                  <a:lnTo>
                    <a:pt x="156" y="210"/>
                  </a:lnTo>
                  <a:lnTo>
                    <a:pt x="150" y="208"/>
                  </a:lnTo>
                  <a:lnTo>
                    <a:pt x="146" y="206"/>
                  </a:lnTo>
                  <a:lnTo>
                    <a:pt x="142" y="202"/>
                  </a:lnTo>
                  <a:lnTo>
                    <a:pt x="142" y="196"/>
                  </a:lnTo>
                  <a:lnTo>
                    <a:pt x="142" y="19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GB" sz="1286"/>
            </a:p>
          </p:txBody>
        </p:sp>
      </p:grpSp>
      <p:grpSp>
        <p:nvGrpSpPr>
          <p:cNvPr id="95" name="Group 94">
            <a:extLst>
              <a:ext uri="{FF2B5EF4-FFF2-40B4-BE49-F238E27FC236}">
                <a16:creationId xmlns:a16="http://schemas.microsoft.com/office/drawing/2014/main" id="{4C02761A-1884-4202-9C95-19F936704292}"/>
              </a:ext>
            </a:extLst>
          </p:cNvPr>
          <p:cNvGrpSpPr/>
          <p:nvPr/>
        </p:nvGrpSpPr>
        <p:grpSpPr>
          <a:xfrm>
            <a:off x="3571990" y="3116209"/>
            <a:ext cx="320914" cy="318590"/>
            <a:chOff x="5841085" y="4690710"/>
            <a:chExt cx="612000" cy="612000"/>
          </a:xfrm>
        </p:grpSpPr>
        <p:sp>
          <p:nvSpPr>
            <p:cNvPr id="96" name="Oval 95">
              <a:extLst>
                <a:ext uri="{FF2B5EF4-FFF2-40B4-BE49-F238E27FC236}">
                  <a16:creationId xmlns:a16="http://schemas.microsoft.com/office/drawing/2014/main" id="{BFF480AA-57CC-4BB9-AAD7-AE1849595DD5}"/>
                </a:ext>
              </a:extLst>
            </p:cNvPr>
            <p:cNvSpPr/>
            <p:nvPr/>
          </p:nvSpPr>
          <p:spPr bwMode="ltGray">
            <a:xfrm>
              <a:off x="5841085" y="4690710"/>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solidFill>
                  <a:schemeClr val="bg1"/>
                </a:solidFill>
                <a:latin typeface="Georgia" pitchFamily="18" charset="0"/>
              </a:endParaRPr>
            </a:p>
          </p:txBody>
        </p:sp>
        <p:sp>
          <p:nvSpPr>
            <p:cNvPr id="97" name="Freeform 4922">
              <a:extLst>
                <a:ext uri="{FF2B5EF4-FFF2-40B4-BE49-F238E27FC236}">
                  <a16:creationId xmlns:a16="http://schemas.microsoft.com/office/drawing/2014/main" id="{9F9374F3-27EA-4DD6-B1B8-E1AED74021C1}"/>
                </a:ext>
              </a:extLst>
            </p:cNvPr>
            <p:cNvSpPr>
              <a:spLocks noEditPoints="1"/>
            </p:cNvSpPr>
            <p:nvPr/>
          </p:nvSpPr>
          <p:spPr bwMode="auto">
            <a:xfrm>
              <a:off x="5929013" y="4752236"/>
              <a:ext cx="436144" cy="494297"/>
            </a:xfrm>
            <a:custGeom>
              <a:avLst/>
              <a:gdLst>
                <a:gd name="T0" fmla="*/ 52 w 360"/>
                <a:gd name="T1" fmla="*/ 176 h 408"/>
                <a:gd name="T2" fmla="*/ 142 w 360"/>
                <a:gd name="T3" fmla="*/ 222 h 408"/>
                <a:gd name="T4" fmla="*/ 96 w 360"/>
                <a:gd name="T5" fmla="*/ 356 h 408"/>
                <a:gd name="T6" fmla="*/ 14 w 360"/>
                <a:gd name="T7" fmla="*/ 298 h 408"/>
                <a:gd name="T8" fmla="*/ 82 w 360"/>
                <a:gd name="T9" fmla="*/ 380 h 408"/>
                <a:gd name="T10" fmla="*/ 4 w 360"/>
                <a:gd name="T11" fmla="*/ 192 h 408"/>
                <a:gd name="T12" fmla="*/ 4 w 360"/>
                <a:gd name="T13" fmla="*/ 260 h 408"/>
                <a:gd name="T14" fmla="*/ 356 w 360"/>
                <a:gd name="T15" fmla="*/ 264 h 408"/>
                <a:gd name="T16" fmla="*/ 308 w 360"/>
                <a:gd name="T17" fmla="*/ 356 h 408"/>
                <a:gd name="T18" fmla="*/ 216 w 360"/>
                <a:gd name="T19" fmla="*/ 404 h 408"/>
                <a:gd name="T20" fmla="*/ 134 w 360"/>
                <a:gd name="T21" fmla="*/ 402 h 408"/>
                <a:gd name="T22" fmla="*/ 136 w 360"/>
                <a:gd name="T23" fmla="*/ 302 h 408"/>
                <a:gd name="T24" fmla="*/ 192 w 360"/>
                <a:gd name="T25" fmla="*/ 216 h 408"/>
                <a:gd name="T26" fmla="*/ 288 w 360"/>
                <a:gd name="T27" fmla="*/ 176 h 408"/>
                <a:gd name="T28" fmla="*/ 358 w 360"/>
                <a:gd name="T29" fmla="*/ 204 h 408"/>
                <a:gd name="T30" fmla="*/ 316 w 360"/>
                <a:gd name="T31" fmla="*/ 282 h 408"/>
                <a:gd name="T32" fmla="*/ 326 w 360"/>
                <a:gd name="T33" fmla="*/ 222 h 408"/>
                <a:gd name="T34" fmla="*/ 234 w 360"/>
                <a:gd name="T35" fmla="*/ 228 h 408"/>
                <a:gd name="T36" fmla="*/ 308 w 360"/>
                <a:gd name="T37" fmla="*/ 208 h 408"/>
                <a:gd name="T38" fmla="*/ 194 w 360"/>
                <a:gd name="T39" fmla="*/ 262 h 408"/>
                <a:gd name="T40" fmla="*/ 306 w 360"/>
                <a:gd name="T41" fmla="*/ 302 h 408"/>
                <a:gd name="T42" fmla="*/ 200 w 360"/>
                <a:gd name="T43" fmla="*/ 374 h 408"/>
                <a:gd name="T44" fmla="*/ 296 w 360"/>
                <a:gd name="T45" fmla="*/ 318 h 408"/>
                <a:gd name="T46" fmla="*/ 214 w 360"/>
                <a:gd name="T47" fmla="*/ 70 h 408"/>
                <a:gd name="T48" fmla="*/ 180 w 360"/>
                <a:gd name="T49" fmla="*/ 48 h 408"/>
                <a:gd name="T50" fmla="*/ 150 w 360"/>
                <a:gd name="T51" fmla="*/ 64 h 408"/>
                <a:gd name="T52" fmla="*/ 146 w 360"/>
                <a:gd name="T53" fmla="*/ 100 h 408"/>
                <a:gd name="T54" fmla="*/ 180 w 360"/>
                <a:gd name="T55" fmla="*/ 122 h 408"/>
                <a:gd name="T56" fmla="*/ 210 w 360"/>
                <a:gd name="T57" fmla="*/ 106 h 408"/>
                <a:gd name="T58" fmla="*/ 180 w 360"/>
                <a:gd name="T59" fmla="*/ 192 h 408"/>
                <a:gd name="T60" fmla="*/ 170 w 360"/>
                <a:gd name="T61" fmla="*/ 146 h 408"/>
                <a:gd name="T62" fmla="*/ 180 w 360"/>
                <a:gd name="T63" fmla="*/ 136 h 408"/>
                <a:gd name="T64" fmla="*/ 190 w 360"/>
                <a:gd name="T65" fmla="*/ 182 h 408"/>
                <a:gd name="T66" fmla="*/ 180 w 360"/>
                <a:gd name="T67" fmla="*/ 192 h 408"/>
                <a:gd name="T68" fmla="*/ 110 w 360"/>
                <a:gd name="T69" fmla="*/ 148 h 408"/>
                <a:gd name="T70" fmla="*/ 132 w 360"/>
                <a:gd name="T71" fmla="*/ 120 h 408"/>
                <a:gd name="T72" fmla="*/ 146 w 360"/>
                <a:gd name="T73" fmla="*/ 128 h 408"/>
                <a:gd name="T74" fmla="*/ 120 w 360"/>
                <a:gd name="T75" fmla="*/ 156 h 408"/>
                <a:gd name="T76" fmla="*/ 96 w 360"/>
                <a:gd name="T77" fmla="*/ 94 h 408"/>
                <a:gd name="T78" fmla="*/ 92 w 360"/>
                <a:gd name="T79" fmla="*/ 78 h 408"/>
                <a:gd name="T80" fmla="*/ 122 w 360"/>
                <a:gd name="T81" fmla="*/ 76 h 408"/>
                <a:gd name="T82" fmla="*/ 126 w 360"/>
                <a:gd name="T83" fmla="*/ 92 h 408"/>
                <a:gd name="T84" fmla="*/ 132 w 360"/>
                <a:gd name="T85" fmla="*/ 50 h 408"/>
                <a:gd name="T86" fmla="*/ 118 w 360"/>
                <a:gd name="T87" fmla="*/ 28 h 408"/>
                <a:gd name="T88" fmla="*/ 134 w 360"/>
                <a:gd name="T89" fmla="*/ 24 h 408"/>
                <a:gd name="T90" fmla="*/ 144 w 360"/>
                <a:gd name="T91" fmla="*/ 48 h 408"/>
                <a:gd name="T92" fmla="*/ 240 w 360"/>
                <a:gd name="T93" fmla="*/ 156 h 408"/>
                <a:gd name="T94" fmla="*/ 214 w 360"/>
                <a:gd name="T95" fmla="*/ 128 h 408"/>
                <a:gd name="T96" fmla="*/ 228 w 360"/>
                <a:gd name="T97" fmla="*/ 120 h 408"/>
                <a:gd name="T98" fmla="*/ 250 w 360"/>
                <a:gd name="T99" fmla="*/ 148 h 408"/>
                <a:gd name="T100" fmla="*/ 242 w 360"/>
                <a:gd name="T101" fmla="*/ 94 h 408"/>
                <a:gd name="T102" fmla="*/ 232 w 360"/>
                <a:gd name="T103" fmla="*/ 84 h 408"/>
                <a:gd name="T104" fmla="*/ 260 w 360"/>
                <a:gd name="T105" fmla="*/ 74 h 408"/>
                <a:gd name="T106" fmla="*/ 270 w 360"/>
                <a:gd name="T107" fmla="*/ 84 h 408"/>
                <a:gd name="T108" fmla="*/ 242 w 360"/>
                <a:gd name="T109" fmla="*/ 94 h 408"/>
                <a:gd name="T110" fmla="*/ 214 w 360"/>
                <a:gd name="T111" fmla="*/ 46 h 408"/>
                <a:gd name="T112" fmla="*/ 230 w 360"/>
                <a:gd name="T113" fmla="*/ 22 h 408"/>
                <a:gd name="T114" fmla="*/ 244 w 360"/>
                <a:gd name="T115" fmla="*/ 32 h 408"/>
                <a:gd name="T116" fmla="*/ 224 w 360"/>
                <a:gd name="T117" fmla="*/ 52 h 408"/>
                <a:gd name="T118" fmla="*/ 170 w 360"/>
                <a:gd name="T119" fmla="*/ 28 h 408"/>
                <a:gd name="T120" fmla="*/ 176 w 360"/>
                <a:gd name="T121" fmla="*/ 2 h 408"/>
                <a:gd name="T122" fmla="*/ 190 w 360"/>
                <a:gd name="T123" fmla="*/ 10 h 408"/>
                <a:gd name="T124" fmla="*/ 180 w 360"/>
                <a:gd name="T125" fmla="*/ 3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408">
                  <a:moveTo>
                    <a:pt x="112" y="272"/>
                  </a:moveTo>
                  <a:lnTo>
                    <a:pt x="18" y="178"/>
                  </a:lnTo>
                  <a:lnTo>
                    <a:pt x="18" y="178"/>
                  </a:lnTo>
                  <a:lnTo>
                    <a:pt x="36" y="176"/>
                  </a:lnTo>
                  <a:lnTo>
                    <a:pt x="52" y="176"/>
                  </a:lnTo>
                  <a:lnTo>
                    <a:pt x="52" y="176"/>
                  </a:lnTo>
                  <a:lnTo>
                    <a:pt x="80" y="178"/>
                  </a:lnTo>
                  <a:lnTo>
                    <a:pt x="108" y="184"/>
                  </a:lnTo>
                  <a:lnTo>
                    <a:pt x="132" y="194"/>
                  </a:lnTo>
                  <a:lnTo>
                    <a:pt x="156" y="208"/>
                  </a:lnTo>
                  <a:lnTo>
                    <a:pt x="156" y="208"/>
                  </a:lnTo>
                  <a:lnTo>
                    <a:pt x="142" y="222"/>
                  </a:lnTo>
                  <a:lnTo>
                    <a:pt x="130" y="238"/>
                  </a:lnTo>
                  <a:lnTo>
                    <a:pt x="120" y="256"/>
                  </a:lnTo>
                  <a:lnTo>
                    <a:pt x="112" y="272"/>
                  </a:lnTo>
                  <a:lnTo>
                    <a:pt x="112" y="272"/>
                  </a:lnTo>
                  <a:close/>
                  <a:moveTo>
                    <a:pt x="96" y="356"/>
                  </a:moveTo>
                  <a:lnTo>
                    <a:pt x="96" y="356"/>
                  </a:lnTo>
                  <a:lnTo>
                    <a:pt x="98" y="324"/>
                  </a:lnTo>
                  <a:lnTo>
                    <a:pt x="104" y="294"/>
                  </a:lnTo>
                  <a:lnTo>
                    <a:pt x="92" y="280"/>
                  </a:lnTo>
                  <a:lnTo>
                    <a:pt x="8" y="280"/>
                  </a:lnTo>
                  <a:lnTo>
                    <a:pt x="8" y="280"/>
                  </a:lnTo>
                  <a:lnTo>
                    <a:pt x="14" y="298"/>
                  </a:lnTo>
                  <a:lnTo>
                    <a:pt x="22" y="314"/>
                  </a:lnTo>
                  <a:lnTo>
                    <a:pt x="32" y="330"/>
                  </a:lnTo>
                  <a:lnTo>
                    <a:pt x="42" y="344"/>
                  </a:lnTo>
                  <a:lnTo>
                    <a:pt x="54" y="356"/>
                  </a:lnTo>
                  <a:lnTo>
                    <a:pt x="68" y="368"/>
                  </a:lnTo>
                  <a:lnTo>
                    <a:pt x="82" y="380"/>
                  </a:lnTo>
                  <a:lnTo>
                    <a:pt x="98" y="388"/>
                  </a:lnTo>
                  <a:lnTo>
                    <a:pt x="98" y="388"/>
                  </a:lnTo>
                  <a:lnTo>
                    <a:pt x="96" y="372"/>
                  </a:lnTo>
                  <a:lnTo>
                    <a:pt x="96" y="356"/>
                  </a:lnTo>
                  <a:lnTo>
                    <a:pt x="96" y="356"/>
                  </a:lnTo>
                  <a:close/>
                  <a:moveTo>
                    <a:pt x="4" y="192"/>
                  </a:moveTo>
                  <a:lnTo>
                    <a:pt x="4" y="192"/>
                  </a:lnTo>
                  <a:lnTo>
                    <a:pt x="2" y="210"/>
                  </a:lnTo>
                  <a:lnTo>
                    <a:pt x="0" y="228"/>
                  </a:lnTo>
                  <a:lnTo>
                    <a:pt x="0" y="228"/>
                  </a:lnTo>
                  <a:lnTo>
                    <a:pt x="0" y="244"/>
                  </a:lnTo>
                  <a:lnTo>
                    <a:pt x="4" y="260"/>
                  </a:lnTo>
                  <a:lnTo>
                    <a:pt x="72" y="260"/>
                  </a:lnTo>
                  <a:lnTo>
                    <a:pt x="4" y="192"/>
                  </a:lnTo>
                  <a:close/>
                  <a:moveTo>
                    <a:pt x="360" y="228"/>
                  </a:moveTo>
                  <a:lnTo>
                    <a:pt x="360" y="228"/>
                  </a:lnTo>
                  <a:lnTo>
                    <a:pt x="358" y="246"/>
                  </a:lnTo>
                  <a:lnTo>
                    <a:pt x="356" y="264"/>
                  </a:lnTo>
                  <a:lnTo>
                    <a:pt x="352" y="282"/>
                  </a:lnTo>
                  <a:lnTo>
                    <a:pt x="346" y="298"/>
                  </a:lnTo>
                  <a:lnTo>
                    <a:pt x="338" y="314"/>
                  </a:lnTo>
                  <a:lnTo>
                    <a:pt x="330" y="328"/>
                  </a:lnTo>
                  <a:lnTo>
                    <a:pt x="318" y="342"/>
                  </a:lnTo>
                  <a:lnTo>
                    <a:pt x="308" y="356"/>
                  </a:lnTo>
                  <a:lnTo>
                    <a:pt x="294" y="366"/>
                  </a:lnTo>
                  <a:lnTo>
                    <a:pt x="280" y="378"/>
                  </a:lnTo>
                  <a:lnTo>
                    <a:pt x="266" y="386"/>
                  </a:lnTo>
                  <a:lnTo>
                    <a:pt x="250" y="394"/>
                  </a:lnTo>
                  <a:lnTo>
                    <a:pt x="234" y="400"/>
                  </a:lnTo>
                  <a:lnTo>
                    <a:pt x="216" y="404"/>
                  </a:lnTo>
                  <a:lnTo>
                    <a:pt x="198" y="406"/>
                  </a:lnTo>
                  <a:lnTo>
                    <a:pt x="180" y="408"/>
                  </a:lnTo>
                  <a:lnTo>
                    <a:pt x="180" y="408"/>
                  </a:lnTo>
                  <a:lnTo>
                    <a:pt x="156" y="406"/>
                  </a:lnTo>
                  <a:lnTo>
                    <a:pt x="134" y="402"/>
                  </a:lnTo>
                  <a:lnTo>
                    <a:pt x="134" y="402"/>
                  </a:lnTo>
                  <a:lnTo>
                    <a:pt x="128" y="378"/>
                  </a:lnTo>
                  <a:lnTo>
                    <a:pt x="128" y="356"/>
                  </a:lnTo>
                  <a:lnTo>
                    <a:pt x="128" y="356"/>
                  </a:lnTo>
                  <a:lnTo>
                    <a:pt x="128" y="336"/>
                  </a:lnTo>
                  <a:lnTo>
                    <a:pt x="130" y="318"/>
                  </a:lnTo>
                  <a:lnTo>
                    <a:pt x="136" y="302"/>
                  </a:lnTo>
                  <a:lnTo>
                    <a:pt x="142" y="286"/>
                  </a:lnTo>
                  <a:lnTo>
                    <a:pt x="150" y="270"/>
                  </a:lnTo>
                  <a:lnTo>
                    <a:pt x="158" y="254"/>
                  </a:lnTo>
                  <a:lnTo>
                    <a:pt x="168" y="240"/>
                  </a:lnTo>
                  <a:lnTo>
                    <a:pt x="180" y="228"/>
                  </a:lnTo>
                  <a:lnTo>
                    <a:pt x="192" y="216"/>
                  </a:lnTo>
                  <a:lnTo>
                    <a:pt x="206" y="206"/>
                  </a:lnTo>
                  <a:lnTo>
                    <a:pt x="222" y="198"/>
                  </a:lnTo>
                  <a:lnTo>
                    <a:pt x="238" y="190"/>
                  </a:lnTo>
                  <a:lnTo>
                    <a:pt x="254" y="184"/>
                  </a:lnTo>
                  <a:lnTo>
                    <a:pt x="270" y="178"/>
                  </a:lnTo>
                  <a:lnTo>
                    <a:pt x="288" y="176"/>
                  </a:lnTo>
                  <a:lnTo>
                    <a:pt x="308" y="176"/>
                  </a:lnTo>
                  <a:lnTo>
                    <a:pt x="308" y="176"/>
                  </a:lnTo>
                  <a:lnTo>
                    <a:pt x="330" y="176"/>
                  </a:lnTo>
                  <a:lnTo>
                    <a:pt x="354" y="182"/>
                  </a:lnTo>
                  <a:lnTo>
                    <a:pt x="354" y="182"/>
                  </a:lnTo>
                  <a:lnTo>
                    <a:pt x="358" y="204"/>
                  </a:lnTo>
                  <a:lnTo>
                    <a:pt x="360" y="228"/>
                  </a:lnTo>
                  <a:lnTo>
                    <a:pt x="360" y="228"/>
                  </a:lnTo>
                  <a:close/>
                  <a:moveTo>
                    <a:pt x="326" y="222"/>
                  </a:moveTo>
                  <a:lnTo>
                    <a:pt x="268" y="282"/>
                  </a:lnTo>
                  <a:lnTo>
                    <a:pt x="316" y="282"/>
                  </a:lnTo>
                  <a:lnTo>
                    <a:pt x="316" y="282"/>
                  </a:lnTo>
                  <a:lnTo>
                    <a:pt x="320" y="268"/>
                  </a:lnTo>
                  <a:lnTo>
                    <a:pt x="324" y="256"/>
                  </a:lnTo>
                  <a:lnTo>
                    <a:pt x="326" y="242"/>
                  </a:lnTo>
                  <a:lnTo>
                    <a:pt x="326" y="228"/>
                  </a:lnTo>
                  <a:lnTo>
                    <a:pt x="326" y="228"/>
                  </a:lnTo>
                  <a:lnTo>
                    <a:pt x="326" y="222"/>
                  </a:lnTo>
                  <a:lnTo>
                    <a:pt x="326" y="222"/>
                  </a:lnTo>
                  <a:close/>
                  <a:moveTo>
                    <a:pt x="308" y="208"/>
                  </a:moveTo>
                  <a:lnTo>
                    <a:pt x="308" y="208"/>
                  </a:lnTo>
                  <a:lnTo>
                    <a:pt x="282" y="210"/>
                  </a:lnTo>
                  <a:lnTo>
                    <a:pt x="256" y="218"/>
                  </a:lnTo>
                  <a:lnTo>
                    <a:pt x="234" y="228"/>
                  </a:lnTo>
                  <a:lnTo>
                    <a:pt x="214" y="242"/>
                  </a:lnTo>
                  <a:lnTo>
                    <a:pt x="214" y="308"/>
                  </a:lnTo>
                  <a:lnTo>
                    <a:pt x="312" y="208"/>
                  </a:lnTo>
                  <a:lnTo>
                    <a:pt x="312" y="208"/>
                  </a:lnTo>
                  <a:lnTo>
                    <a:pt x="308" y="208"/>
                  </a:lnTo>
                  <a:lnTo>
                    <a:pt x="308" y="208"/>
                  </a:lnTo>
                  <a:close/>
                  <a:moveTo>
                    <a:pt x="160" y="356"/>
                  </a:moveTo>
                  <a:lnTo>
                    <a:pt x="160" y="356"/>
                  </a:lnTo>
                  <a:lnTo>
                    <a:pt x="160" y="360"/>
                  </a:lnTo>
                  <a:lnTo>
                    <a:pt x="194" y="328"/>
                  </a:lnTo>
                  <a:lnTo>
                    <a:pt x="194" y="262"/>
                  </a:lnTo>
                  <a:lnTo>
                    <a:pt x="194" y="262"/>
                  </a:lnTo>
                  <a:lnTo>
                    <a:pt x="180" y="282"/>
                  </a:lnTo>
                  <a:lnTo>
                    <a:pt x="170" y="306"/>
                  </a:lnTo>
                  <a:lnTo>
                    <a:pt x="162" y="330"/>
                  </a:lnTo>
                  <a:lnTo>
                    <a:pt x="160" y="356"/>
                  </a:lnTo>
                  <a:lnTo>
                    <a:pt x="160" y="356"/>
                  </a:lnTo>
                  <a:close/>
                  <a:moveTo>
                    <a:pt x="306" y="302"/>
                  </a:moveTo>
                  <a:lnTo>
                    <a:pt x="248" y="302"/>
                  </a:lnTo>
                  <a:lnTo>
                    <a:pt x="174" y="374"/>
                  </a:lnTo>
                  <a:lnTo>
                    <a:pt x="174" y="374"/>
                  </a:lnTo>
                  <a:lnTo>
                    <a:pt x="180" y="374"/>
                  </a:lnTo>
                  <a:lnTo>
                    <a:pt x="180" y="374"/>
                  </a:lnTo>
                  <a:lnTo>
                    <a:pt x="200" y="374"/>
                  </a:lnTo>
                  <a:lnTo>
                    <a:pt x="220" y="370"/>
                  </a:lnTo>
                  <a:lnTo>
                    <a:pt x="238" y="364"/>
                  </a:lnTo>
                  <a:lnTo>
                    <a:pt x="254" y="354"/>
                  </a:lnTo>
                  <a:lnTo>
                    <a:pt x="270" y="344"/>
                  </a:lnTo>
                  <a:lnTo>
                    <a:pt x="284" y="332"/>
                  </a:lnTo>
                  <a:lnTo>
                    <a:pt x="296" y="318"/>
                  </a:lnTo>
                  <a:lnTo>
                    <a:pt x="306" y="302"/>
                  </a:lnTo>
                  <a:lnTo>
                    <a:pt x="306" y="302"/>
                  </a:lnTo>
                  <a:close/>
                  <a:moveTo>
                    <a:pt x="216" y="84"/>
                  </a:moveTo>
                  <a:lnTo>
                    <a:pt x="216" y="84"/>
                  </a:lnTo>
                  <a:lnTo>
                    <a:pt x="216" y="78"/>
                  </a:lnTo>
                  <a:lnTo>
                    <a:pt x="214" y="70"/>
                  </a:lnTo>
                  <a:lnTo>
                    <a:pt x="210" y="64"/>
                  </a:lnTo>
                  <a:lnTo>
                    <a:pt x="206" y="60"/>
                  </a:lnTo>
                  <a:lnTo>
                    <a:pt x="200" y="56"/>
                  </a:lnTo>
                  <a:lnTo>
                    <a:pt x="194" y="52"/>
                  </a:lnTo>
                  <a:lnTo>
                    <a:pt x="188" y="50"/>
                  </a:lnTo>
                  <a:lnTo>
                    <a:pt x="180" y="48"/>
                  </a:lnTo>
                  <a:lnTo>
                    <a:pt x="180" y="48"/>
                  </a:lnTo>
                  <a:lnTo>
                    <a:pt x="172" y="50"/>
                  </a:lnTo>
                  <a:lnTo>
                    <a:pt x="166" y="52"/>
                  </a:lnTo>
                  <a:lnTo>
                    <a:pt x="160" y="56"/>
                  </a:lnTo>
                  <a:lnTo>
                    <a:pt x="154" y="60"/>
                  </a:lnTo>
                  <a:lnTo>
                    <a:pt x="150" y="64"/>
                  </a:lnTo>
                  <a:lnTo>
                    <a:pt x="146" y="70"/>
                  </a:lnTo>
                  <a:lnTo>
                    <a:pt x="144" y="78"/>
                  </a:lnTo>
                  <a:lnTo>
                    <a:pt x="144" y="84"/>
                  </a:lnTo>
                  <a:lnTo>
                    <a:pt x="144" y="84"/>
                  </a:lnTo>
                  <a:lnTo>
                    <a:pt x="144" y="92"/>
                  </a:lnTo>
                  <a:lnTo>
                    <a:pt x="146" y="100"/>
                  </a:lnTo>
                  <a:lnTo>
                    <a:pt x="150" y="106"/>
                  </a:lnTo>
                  <a:lnTo>
                    <a:pt x="154" y="110"/>
                  </a:lnTo>
                  <a:lnTo>
                    <a:pt x="160" y="114"/>
                  </a:lnTo>
                  <a:lnTo>
                    <a:pt x="166" y="118"/>
                  </a:lnTo>
                  <a:lnTo>
                    <a:pt x="172" y="120"/>
                  </a:lnTo>
                  <a:lnTo>
                    <a:pt x="180" y="122"/>
                  </a:lnTo>
                  <a:lnTo>
                    <a:pt x="180" y="122"/>
                  </a:lnTo>
                  <a:lnTo>
                    <a:pt x="188" y="120"/>
                  </a:lnTo>
                  <a:lnTo>
                    <a:pt x="194" y="118"/>
                  </a:lnTo>
                  <a:lnTo>
                    <a:pt x="200" y="114"/>
                  </a:lnTo>
                  <a:lnTo>
                    <a:pt x="206" y="110"/>
                  </a:lnTo>
                  <a:lnTo>
                    <a:pt x="210" y="106"/>
                  </a:lnTo>
                  <a:lnTo>
                    <a:pt x="214" y="100"/>
                  </a:lnTo>
                  <a:lnTo>
                    <a:pt x="216" y="92"/>
                  </a:lnTo>
                  <a:lnTo>
                    <a:pt x="216" y="84"/>
                  </a:lnTo>
                  <a:lnTo>
                    <a:pt x="216" y="84"/>
                  </a:lnTo>
                  <a:close/>
                  <a:moveTo>
                    <a:pt x="180" y="192"/>
                  </a:moveTo>
                  <a:lnTo>
                    <a:pt x="180" y="192"/>
                  </a:lnTo>
                  <a:lnTo>
                    <a:pt x="180" y="192"/>
                  </a:lnTo>
                  <a:lnTo>
                    <a:pt x="176" y="190"/>
                  </a:lnTo>
                  <a:lnTo>
                    <a:pt x="172" y="188"/>
                  </a:lnTo>
                  <a:lnTo>
                    <a:pt x="170" y="186"/>
                  </a:lnTo>
                  <a:lnTo>
                    <a:pt x="170" y="182"/>
                  </a:lnTo>
                  <a:lnTo>
                    <a:pt x="170" y="146"/>
                  </a:lnTo>
                  <a:lnTo>
                    <a:pt x="170" y="146"/>
                  </a:lnTo>
                  <a:lnTo>
                    <a:pt x="170" y="142"/>
                  </a:lnTo>
                  <a:lnTo>
                    <a:pt x="172" y="140"/>
                  </a:lnTo>
                  <a:lnTo>
                    <a:pt x="176" y="138"/>
                  </a:lnTo>
                  <a:lnTo>
                    <a:pt x="180" y="136"/>
                  </a:lnTo>
                  <a:lnTo>
                    <a:pt x="180" y="136"/>
                  </a:lnTo>
                  <a:lnTo>
                    <a:pt x="180" y="136"/>
                  </a:lnTo>
                  <a:lnTo>
                    <a:pt x="184" y="138"/>
                  </a:lnTo>
                  <a:lnTo>
                    <a:pt x="188" y="140"/>
                  </a:lnTo>
                  <a:lnTo>
                    <a:pt x="190" y="142"/>
                  </a:lnTo>
                  <a:lnTo>
                    <a:pt x="190" y="146"/>
                  </a:lnTo>
                  <a:lnTo>
                    <a:pt x="190" y="182"/>
                  </a:lnTo>
                  <a:lnTo>
                    <a:pt x="190" y="182"/>
                  </a:lnTo>
                  <a:lnTo>
                    <a:pt x="190" y="186"/>
                  </a:lnTo>
                  <a:lnTo>
                    <a:pt x="188" y="188"/>
                  </a:lnTo>
                  <a:lnTo>
                    <a:pt x="184" y="190"/>
                  </a:lnTo>
                  <a:lnTo>
                    <a:pt x="180" y="192"/>
                  </a:lnTo>
                  <a:lnTo>
                    <a:pt x="180" y="192"/>
                  </a:lnTo>
                  <a:close/>
                  <a:moveTo>
                    <a:pt x="120" y="156"/>
                  </a:moveTo>
                  <a:lnTo>
                    <a:pt x="120" y="156"/>
                  </a:lnTo>
                  <a:lnTo>
                    <a:pt x="116" y="154"/>
                  </a:lnTo>
                  <a:lnTo>
                    <a:pt x="112" y="152"/>
                  </a:lnTo>
                  <a:lnTo>
                    <a:pt x="112" y="152"/>
                  </a:lnTo>
                  <a:lnTo>
                    <a:pt x="110" y="148"/>
                  </a:lnTo>
                  <a:lnTo>
                    <a:pt x="110" y="146"/>
                  </a:lnTo>
                  <a:lnTo>
                    <a:pt x="110" y="142"/>
                  </a:lnTo>
                  <a:lnTo>
                    <a:pt x="112" y="138"/>
                  </a:lnTo>
                  <a:lnTo>
                    <a:pt x="130" y="122"/>
                  </a:lnTo>
                  <a:lnTo>
                    <a:pt x="130" y="122"/>
                  </a:lnTo>
                  <a:lnTo>
                    <a:pt x="132" y="120"/>
                  </a:lnTo>
                  <a:lnTo>
                    <a:pt x="136" y="118"/>
                  </a:lnTo>
                  <a:lnTo>
                    <a:pt x="140" y="120"/>
                  </a:lnTo>
                  <a:lnTo>
                    <a:pt x="144" y="122"/>
                  </a:lnTo>
                  <a:lnTo>
                    <a:pt x="144" y="122"/>
                  </a:lnTo>
                  <a:lnTo>
                    <a:pt x="146" y="124"/>
                  </a:lnTo>
                  <a:lnTo>
                    <a:pt x="146" y="128"/>
                  </a:lnTo>
                  <a:lnTo>
                    <a:pt x="146" y="132"/>
                  </a:lnTo>
                  <a:lnTo>
                    <a:pt x="144" y="136"/>
                  </a:lnTo>
                  <a:lnTo>
                    <a:pt x="126" y="152"/>
                  </a:lnTo>
                  <a:lnTo>
                    <a:pt x="126" y="152"/>
                  </a:lnTo>
                  <a:lnTo>
                    <a:pt x="124" y="154"/>
                  </a:lnTo>
                  <a:lnTo>
                    <a:pt x="120" y="156"/>
                  </a:lnTo>
                  <a:lnTo>
                    <a:pt x="120" y="156"/>
                  </a:lnTo>
                  <a:close/>
                  <a:moveTo>
                    <a:pt x="118" y="94"/>
                  </a:moveTo>
                  <a:lnTo>
                    <a:pt x="118" y="94"/>
                  </a:lnTo>
                  <a:lnTo>
                    <a:pt x="100" y="94"/>
                  </a:lnTo>
                  <a:lnTo>
                    <a:pt x="100" y="94"/>
                  </a:lnTo>
                  <a:lnTo>
                    <a:pt x="96" y="94"/>
                  </a:lnTo>
                  <a:lnTo>
                    <a:pt x="92" y="92"/>
                  </a:lnTo>
                  <a:lnTo>
                    <a:pt x="90" y="88"/>
                  </a:lnTo>
                  <a:lnTo>
                    <a:pt x="90" y="84"/>
                  </a:lnTo>
                  <a:lnTo>
                    <a:pt x="90" y="84"/>
                  </a:lnTo>
                  <a:lnTo>
                    <a:pt x="90" y="82"/>
                  </a:lnTo>
                  <a:lnTo>
                    <a:pt x="92" y="78"/>
                  </a:lnTo>
                  <a:lnTo>
                    <a:pt x="96" y="76"/>
                  </a:lnTo>
                  <a:lnTo>
                    <a:pt x="100" y="74"/>
                  </a:lnTo>
                  <a:lnTo>
                    <a:pt x="100" y="74"/>
                  </a:lnTo>
                  <a:lnTo>
                    <a:pt x="118" y="74"/>
                  </a:lnTo>
                  <a:lnTo>
                    <a:pt x="118" y="74"/>
                  </a:lnTo>
                  <a:lnTo>
                    <a:pt x="122" y="76"/>
                  </a:lnTo>
                  <a:lnTo>
                    <a:pt x="126" y="78"/>
                  </a:lnTo>
                  <a:lnTo>
                    <a:pt x="128" y="82"/>
                  </a:lnTo>
                  <a:lnTo>
                    <a:pt x="128" y="84"/>
                  </a:lnTo>
                  <a:lnTo>
                    <a:pt x="128" y="84"/>
                  </a:lnTo>
                  <a:lnTo>
                    <a:pt x="128" y="88"/>
                  </a:lnTo>
                  <a:lnTo>
                    <a:pt x="126" y="92"/>
                  </a:lnTo>
                  <a:lnTo>
                    <a:pt x="122" y="94"/>
                  </a:lnTo>
                  <a:lnTo>
                    <a:pt x="118" y="94"/>
                  </a:lnTo>
                  <a:lnTo>
                    <a:pt x="118" y="94"/>
                  </a:lnTo>
                  <a:close/>
                  <a:moveTo>
                    <a:pt x="136" y="52"/>
                  </a:moveTo>
                  <a:lnTo>
                    <a:pt x="136" y="52"/>
                  </a:lnTo>
                  <a:lnTo>
                    <a:pt x="132" y="50"/>
                  </a:lnTo>
                  <a:lnTo>
                    <a:pt x="130" y="48"/>
                  </a:lnTo>
                  <a:lnTo>
                    <a:pt x="120" y="38"/>
                  </a:lnTo>
                  <a:lnTo>
                    <a:pt x="120" y="38"/>
                  </a:lnTo>
                  <a:lnTo>
                    <a:pt x="118" y="36"/>
                  </a:lnTo>
                  <a:lnTo>
                    <a:pt x="116" y="32"/>
                  </a:lnTo>
                  <a:lnTo>
                    <a:pt x="118" y="28"/>
                  </a:lnTo>
                  <a:lnTo>
                    <a:pt x="120" y="24"/>
                  </a:lnTo>
                  <a:lnTo>
                    <a:pt x="120" y="24"/>
                  </a:lnTo>
                  <a:lnTo>
                    <a:pt x="122" y="22"/>
                  </a:lnTo>
                  <a:lnTo>
                    <a:pt x="126" y="22"/>
                  </a:lnTo>
                  <a:lnTo>
                    <a:pt x="130" y="22"/>
                  </a:lnTo>
                  <a:lnTo>
                    <a:pt x="134" y="24"/>
                  </a:lnTo>
                  <a:lnTo>
                    <a:pt x="144" y="34"/>
                  </a:lnTo>
                  <a:lnTo>
                    <a:pt x="144" y="34"/>
                  </a:lnTo>
                  <a:lnTo>
                    <a:pt x="146" y="38"/>
                  </a:lnTo>
                  <a:lnTo>
                    <a:pt x="146" y="42"/>
                  </a:lnTo>
                  <a:lnTo>
                    <a:pt x="146" y="46"/>
                  </a:lnTo>
                  <a:lnTo>
                    <a:pt x="144" y="48"/>
                  </a:lnTo>
                  <a:lnTo>
                    <a:pt x="144" y="48"/>
                  </a:lnTo>
                  <a:lnTo>
                    <a:pt x="140" y="50"/>
                  </a:lnTo>
                  <a:lnTo>
                    <a:pt x="136" y="52"/>
                  </a:lnTo>
                  <a:lnTo>
                    <a:pt x="136" y="52"/>
                  </a:lnTo>
                  <a:close/>
                  <a:moveTo>
                    <a:pt x="240" y="156"/>
                  </a:moveTo>
                  <a:lnTo>
                    <a:pt x="240" y="156"/>
                  </a:lnTo>
                  <a:lnTo>
                    <a:pt x="236" y="154"/>
                  </a:lnTo>
                  <a:lnTo>
                    <a:pt x="234" y="152"/>
                  </a:lnTo>
                  <a:lnTo>
                    <a:pt x="216" y="136"/>
                  </a:lnTo>
                  <a:lnTo>
                    <a:pt x="216" y="136"/>
                  </a:lnTo>
                  <a:lnTo>
                    <a:pt x="214" y="132"/>
                  </a:lnTo>
                  <a:lnTo>
                    <a:pt x="214" y="128"/>
                  </a:lnTo>
                  <a:lnTo>
                    <a:pt x="214" y="124"/>
                  </a:lnTo>
                  <a:lnTo>
                    <a:pt x="216" y="122"/>
                  </a:lnTo>
                  <a:lnTo>
                    <a:pt x="216" y="122"/>
                  </a:lnTo>
                  <a:lnTo>
                    <a:pt x="220" y="120"/>
                  </a:lnTo>
                  <a:lnTo>
                    <a:pt x="224" y="118"/>
                  </a:lnTo>
                  <a:lnTo>
                    <a:pt x="228" y="120"/>
                  </a:lnTo>
                  <a:lnTo>
                    <a:pt x="230" y="122"/>
                  </a:lnTo>
                  <a:lnTo>
                    <a:pt x="248" y="138"/>
                  </a:lnTo>
                  <a:lnTo>
                    <a:pt x="248" y="138"/>
                  </a:lnTo>
                  <a:lnTo>
                    <a:pt x="250" y="142"/>
                  </a:lnTo>
                  <a:lnTo>
                    <a:pt x="250" y="146"/>
                  </a:lnTo>
                  <a:lnTo>
                    <a:pt x="250" y="148"/>
                  </a:lnTo>
                  <a:lnTo>
                    <a:pt x="248" y="152"/>
                  </a:lnTo>
                  <a:lnTo>
                    <a:pt x="248" y="152"/>
                  </a:lnTo>
                  <a:lnTo>
                    <a:pt x="244" y="154"/>
                  </a:lnTo>
                  <a:lnTo>
                    <a:pt x="240" y="156"/>
                  </a:lnTo>
                  <a:lnTo>
                    <a:pt x="240" y="156"/>
                  </a:lnTo>
                  <a:close/>
                  <a:moveTo>
                    <a:pt x="242" y="94"/>
                  </a:moveTo>
                  <a:lnTo>
                    <a:pt x="242" y="94"/>
                  </a:lnTo>
                  <a:lnTo>
                    <a:pt x="238" y="94"/>
                  </a:lnTo>
                  <a:lnTo>
                    <a:pt x="234" y="92"/>
                  </a:lnTo>
                  <a:lnTo>
                    <a:pt x="232" y="88"/>
                  </a:lnTo>
                  <a:lnTo>
                    <a:pt x="232" y="84"/>
                  </a:lnTo>
                  <a:lnTo>
                    <a:pt x="232" y="84"/>
                  </a:lnTo>
                  <a:lnTo>
                    <a:pt x="232" y="82"/>
                  </a:lnTo>
                  <a:lnTo>
                    <a:pt x="234" y="78"/>
                  </a:lnTo>
                  <a:lnTo>
                    <a:pt x="238" y="76"/>
                  </a:lnTo>
                  <a:lnTo>
                    <a:pt x="242" y="74"/>
                  </a:lnTo>
                  <a:lnTo>
                    <a:pt x="260" y="74"/>
                  </a:lnTo>
                  <a:lnTo>
                    <a:pt x="260" y="74"/>
                  </a:lnTo>
                  <a:lnTo>
                    <a:pt x="260" y="74"/>
                  </a:lnTo>
                  <a:lnTo>
                    <a:pt x="264" y="76"/>
                  </a:lnTo>
                  <a:lnTo>
                    <a:pt x="268" y="78"/>
                  </a:lnTo>
                  <a:lnTo>
                    <a:pt x="270" y="82"/>
                  </a:lnTo>
                  <a:lnTo>
                    <a:pt x="270" y="84"/>
                  </a:lnTo>
                  <a:lnTo>
                    <a:pt x="270" y="84"/>
                  </a:lnTo>
                  <a:lnTo>
                    <a:pt x="270" y="88"/>
                  </a:lnTo>
                  <a:lnTo>
                    <a:pt x="268" y="92"/>
                  </a:lnTo>
                  <a:lnTo>
                    <a:pt x="264" y="94"/>
                  </a:lnTo>
                  <a:lnTo>
                    <a:pt x="260" y="94"/>
                  </a:lnTo>
                  <a:lnTo>
                    <a:pt x="242" y="94"/>
                  </a:lnTo>
                  <a:lnTo>
                    <a:pt x="242" y="94"/>
                  </a:lnTo>
                  <a:close/>
                  <a:moveTo>
                    <a:pt x="224" y="52"/>
                  </a:moveTo>
                  <a:lnTo>
                    <a:pt x="224" y="52"/>
                  </a:lnTo>
                  <a:lnTo>
                    <a:pt x="220" y="50"/>
                  </a:lnTo>
                  <a:lnTo>
                    <a:pt x="216" y="48"/>
                  </a:lnTo>
                  <a:lnTo>
                    <a:pt x="216" y="48"/>
                  </a:lnTo>
                  <a:lnTo>
                    <a:pt x="214" y="46"/>
                  </a:lnTo>
                  <a:lnTo>
                    <a:pt x="214" y="42"/>
                  </a:lnTo>
                  <a:lnTo>
                    <a:pt x="214" y="38"/>
                  </a:lnTo>
                  <a:lnTo>
                    <a:pt x="216" y="34"/>
                  </a:lnTo>
                  <a:lnTo>
                    <a:pt x="226" y="24"/>
                  </a:lnTo>
                  <a:lnTo>
                    <a:pt x="226" y="24"/>
                  </a:lnTo>
                  <a:lnTo>
                    <a:pt x="230" y="22"/>
                  </a:lnTo>
                  <a:lnTo>
                    <a:pt x="234" y="22"/>
                  </a:lnTo>
                  <a:lnTo>
                    <a:pt x="238" y="22"/>
                  </a:lnTo>
                  <a:lnTo>
                    <a:pt x="240" y="24"/>
                  </a:lnTo>
                  <a:lnTo>
                    <a:pt x="240" y="24"/>
                  </a:lnTo>
                  <a:lnTo>
                    <a:pt x="242" y="28"/>
                  </a:lnTo>
                  <a:lnTo>
                    <a:pt x="244" y="32"/>
                  </a:lnTo>
                  <a:lnTo>
                    <a:pt x="242" y="36"/>
                  </a:lnTo>
                  <a:lnTo>
                    <a:pt x="240" y="38"/>
                  </a:lnTo>
                  <a:lnTo>
                    <a:pt x="230" y="48"/>
                  </a:lnTo>
                  <a:lnTo>
                    <a:pt x="230" y="48"/>
                  </a:lnTo>
                  <a:lnTo>
                    <a:pt x="228" y="50"/>
                  </a:lnTo>
                  <a:lnTo>
                    <a:pt x="224" y="52"/>
                  </a:lnTo>
                  <a:lnTo>
                    <a:pt x="224" y="52"/>
                  </a:lnTo>
                  <a:close/>
                  <a:moveTo>
                    <a:pt x="180" y="34"/>
                  </a:moveTo>
                  <a:lnTo>
                    <a:pt x="180" y="34"/>
                  </a:lnTo>
                  <a:lnTo>
                    <a:pt x="176" y="32"/>
                  </a:lnTo>
                  <a:lnTo>
                    <a:pt x="172" y="30"/>
                  </a:lnTo>
                  <a:lnTo>
                    <a:pt x="170" y="28"/>
                  </a:lnTo>
                  <a:lnTo>
                    <a:pt x="170" y="24"/>
                  </a:lnTo>
                  <a:lnTo>
                    <a:pt x="170" y="10"/>
                  </a:lnTo>
                  <a:lnTo>
                    <a:pt x="170" y="10"/>
                  </a:lnTo>
                  <a:lnTo>
                    <a:pt x="170" y="6"/>
                  </a:lnTo>
                  <a:lnTo>
                    <a:pt x="172" y="4"/>
                  </a:lnTo>
                  <a:lnTo>
                    <a:pt x="176" y="2"/>
                  </a:lnTo>
                  <a:lnTo>
                    <a:pt x="180" y="0"/>
                  </a:lnTo>
                  <a:lnTo>
                    <a:pt x="180" y="0"/>
                  </a:lnTo>
                  <a:lnTo>
                    <a:pt x="184" y="2"/>
                  </a:lnTo>
                  <a:lnTo>
                    <a:pt x="188" y="4"/>
                  </a:lnTo>
                  <a:lnTo>
                    <a:pt x="190" y="6"/>
                  </a:lnTo>
                  <a:lnTo>
                    <a:pt x="190" y="10"/>
                  </a:lnTo>
                  <a:lnTo>
                    <a:pt x="190" y="24"/>
                  </a:lnTo>
                  <a:lnTo>
                    <a:pt x="190" y="24"/>
                  </a:lnTo>
                  <a:lnTo>
                    <a:pt x="190" y="28"/>
                  </a:lnTo>
                  <a:lnTo>
                    <a:pt x="188" y="30"/>
                  </a:lnTo>
                  <a:lnTo>
                    <a:pt x="184" y="32"/>
                  </a:lnTo>
                  <a:lnTo>
                    <a:pt x="180" y="34"/>
                  </a:lnTo>
                  <a:lnTo>
                    <a:pt x="180" y="3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GB" sz="1286"/>
            </a:p>
          </p:txBody>
        </p:sp>
      </p:grpSp>
      <p:sp>
        <p:nvSpPr>
          <p:cNvPr id="98" name="TextBox 97">
            <a:extLst>
              <a:ext uri="{FF2B5EF4-FFF2-40B4-BE49-F238E27FC236}">
                <a16:creationId xmlns:a16="http://schemas.microsoft.com/office/drawing/2014/main" id="{C8EF5266-6B57-4845-843D-758F674C8F36}"/>
              </a:ext>
            </a:extLst>
          </p:cNvPr>
          <p:cNvSpPr txBox="1"/>
          <p:nvPr/>
        </p:nvSpPr>
        <p:spPr>
          <a:xfrm>
            <a:off x="678600" y="1150775"/>
            <a:ext cx="10763180" cy="276999"/>
          </a:xfrm>
          <a:prstGeom prst="rect">
            <a:avLst/>
          </a:prstGeom>
          <a:noFill/>
        </p:spPr>
        <p:txBody>
          <a:bodyPr wrap="square" rtlCol="0">
            <a:spAutoFit/>
          </a:bodyPr>
          <a:lstStyle/>
          <a:p>
            <a:r>
              <a:rPr lang="en-AU" sz="1200" dirty="0"/>
              <a:t>The learning Principles for the Program are:</a:t>
            </a:r>
          </a:p>
        </p:txBody>
      </p:sp>
    </p:spTree>
    <p:extLst>
      <p:ext uri="{BB962C8B-B14F-4D97-AF65-F5344CB8AC3E}">
        <p14:creationId xmlns:p14="http://schemas.microsoft.com/office/powerpoint/2010/main" val="97694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7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32AC2-6F18-4FD1-A276-63387DD614A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kern="1200" dirty="0">
                <a:solidFill>
                  <a:schemeClr val="bg1"/>
                </a:solidFill>
                <a:latin typeface="+mj-lt"/>
                <a:ea typeface="+mj-ea"/>
                <a:cs typeface="+mj-cs"/>
              </a:rPr>
              <a:t>Technical project learning journey </a:t>
            </a:r>
          </a:p>
        </p:txBody>
      </p:sp>
      <p:sp>
        <p:nvSpPr>
          <p:cNvPr id="4" name="Content Placeholder 3">
            <a:extLst>
              <a:ext uri="{FF2B5EF4-FFF2-40B4-BE49-F238E27FC236}">
                <a16:creationId xmlns:a16="http://schemas.microsoft.com/office/drawing/2014/main" id="{5272D19D-C8D9-151E-BF8A-123C192639C4}"/>
              </a:ext>
            </a:extLst>
          </p:cNvPr>
          <p:cNvSpPr>
            <a:spLocks noGrp="1"/>
          </p:cNvSpPr>
          <p:nvPr>
            <p:ph idx="1"/>
          </p:nvPr>
        </p:nvSpPr>
        <p:spPr/>
        <p:txBody>
          <a:bodyPr/>
          <a:lstStyle/>
          <a:p>
            <a:endParaRPr lang="en-AU"/>
          </a:p>
        </p:txBody>
      </p:sp>
      <p:pic>
        <p:nvPicPr>
          <p:cNvPr id="7" name="Picture 6">
            <a:extLst>
              <a:ext uri="{FF2B5EF4-FFF2-40B4-BE49-F238E27FC236}">
                <a16:creationId xmlns:a16="http://schemas.microsoft.com/office/drawing/2014/main" id="{118C8A25-74AA-FD69-1CB3-E4C88342DB50}"/>
              </a:ext>
            </a:extLst>
          </p:cNvPr>
          <p:cNvPicPr>
            <a:picLocks noChangeAspect="1"/>
          </p:cNvPicPr>
          <p:nvPr/>
        </p:nvPicPr>
        <p:blipFill>
          <a:blip r:embed="rId3"/>
          <a:stretch>
            <a:fillRect/>
          </a:stretch>
        </p:blipFill>
        <p:spPr>
          <a:xfrm>
            <a:off x="699406" y="1825625"/>
            <a:ext cx="10925175" cy="3926359"/>
          </a:xfrm>
          <a:prstGeom prst="rect">
            <a:avLst/>
          </a:prstGeom>
        </p:spPr>
      </p:pic>
    </p:spTree>
    <p:extLst>
      <p:ext uri="{BB962C8B-B14F-4D97-AF65-F5344CB8AC3E}">
        <p14:creationId xmlns:p14="http://schemas.microsoft.com/office/powerpoint/2010/main" val="217164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7E04EF-1D5C-693E-30F8-5AD0A5F966E9}"/>
              </a:ext>
            </a:extLst>
          </p:cNvPr>
          <p:cNvSpPr>
            <a:spLocks noGrp="1"/>
          </p:cNvSpPr>
          <p:nvPr>
            <p:ph type="title"/>
          </p:nvPr>
        </p:nvSpPr>
        <p:spPr>
          <a:xfrm>
            <a:off x="838200" y="704088"/>
            <a:ext cx="3529953" cy="2980944"/>
          </a:xfrm>
        </p:spPr>
        <p:txBody>
          <a:bodyPr>
            <a:normAutofit/>
          </a:bodyPr>
          <a:lstStyle/>
          <a:p>
            <a:r>
              <a:rPr lang="en-AU">
                <a:solidFill>
                  <a:schemeClr val="bg1"/>
                </a:solidFill>
              </a:rPr>
              <a:t>Closing thoughts</a:t>
            </a:r>
          </a:p>
        </p:txBody>
      </p:sp>
      <p:sp>
        <p:nvSpPr>
          <p:cNvPr id="3" name="Content Placeholder 2">
            <a:extLst>
              <a:ext uri="{FF2B5EF4-FFF2-40B4-BE49-F238E27FC236}">
                <a16:creationId xmlns:a16="http://schemas.microsoft.com/office/drawing/2014/main" id="{C52FA817-6576-8A97-1C28-ACB95C537CFC}"/>
              </a:ext>
            </a:extLst>
          </p:cNvPr>
          <p:cNvSpPr>
            <a:spLocks noGrp="1"/>
          </p:cNvSpPr>
          <p:nvPr>
            <p:ph idx="1"/>
          </p:nvPr>
        </p:nvSpPr>
        <p:spPr>
          <a:xfrm>
            <a:off x="6212410" y="704088"/>
            <a:ext cx="5135293" cy="5248656"/>
          </a:xfrm>
        </p:spPr>
        <p:txBody>
          <a:bodyPr anchor="ctr">
            <a:normAutofit/>
          </a:bodyPr>
          <a:lstStyle/>
          <a:p>
            <a:r>
              <a:rPr lang="en-AU" sz="2400" dirty="0"/>
              <a:t>Take people on a journey</a:t>
            </a:r>
          </a:p>
          <a:p>
            <a:r>
              <a:rPr lang="en-AU" sz="2400" dirty="0"/>
              <a:t>Manage relationships</a:t>
            </a:r>
          </a:p>
          <a:p>
            <a:r>
              <a:rPr lang="en-AU" sz="2400" dirty="0"/>
              <a:t>Be an agent of change</a:t>
            </a:r>
          </a:p>
          <a:p>
            <a:r>
              <a:rPr lang="en-AU" sz="2400" dirty="0"/>
              <a:t>Review your role, goals, relationships</a:t>
            </a:r>
          </a:p>
          <a:p>
            <a:r>
              <a:rPr lang="en-AU" sz="2400" dirty="0"/>
              <a:t>Take a structure approach to provide people with what they need</a:t>
            </a:r>
          </a:p>
        </p:txBody>
      </p:sp>
    </p:spTree>
    <p:extLst>
      <p:ext uri="{BB962C8B-B14F-4D97-AF65-F5344CB8AC3E}">
        <p14:creationId xmlns:p14="http://schemas.microsoft.com/office/powerpoint/2010/main" val="80892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6A37E1F-845C-4C10-8FA2-657863D3EE20}"/>
              </a:ext>
            </a:extLst>
          </p:cNvPr>
          <p:cNvGrpSpPr/>
          <p:nvPr/>
        </p:nvGrpSpPr>
        <p:grpSpPr>
          <a:xfrm>
            <a:off x="2233708" y="3141356"/>
            <a:ext cx="2185679" cy="369332"/>
            <a:chOff x="6172014" y="5932041"/>
            <a:chExt cx="2185679" cy="369332"/>
          </a:xfrm>
        </p:grpSpPr>
        <p:sp>
          <p:nvSpPr>
            <p:cNvPr id="7" name="TextBox 6">
              <a:extLst>
                <a:ext uri="{FF2B5EF4-FFF2-40B4-BE49-F238E27FC236}">
                  <a16:creationId xmlns:a16="http://schemas.microsoft.com/office/drawing/2014/main" id="{345C1D2E-E710-447F-BE38-6C64B19AE29F}"/>
                </a:ext>
              </a:extLst>
            </p:cNvPr>
            <p:cNvSpPr txBox="1"/>
            <p:nvPr/>
          </p:nvSpPr>
          <p:spPr>
            <a:xfrm>
              <a:off x="6496081" y="5932041"/>
              <a:ext cx="18616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effectLst/>
                  <a:uLnTx/>
                  <a:uFillTx/>
                  <a:latin typeface="Calibri" panose="020F0502020204030204"/>
                  <a:ea typeface="+mn-ea"/>
                  <a:cs typeface="+mn-cs"/>
                </a:rPr>
                <a:t>@MeganStrant</a:t>
              </a:r>
            </a:p>
          </p:txBody>
        </p:sp>
        <p:pic>
          <p:nvPicPr>
            <p:cNvPr id="8" name="Picture 7" descr="A picture containing ax, tool&#10;&#10;Description automatically generated">
              <a:extLst>
                <a:ext uri="{FF2B5EF4-FFF2-40B4-BE49-F238E27FC236}">
                  <a16:creationId xmlns:a16="http://schemas.microsoft.com/office/drawing/2014/main" id="{361DCC30-1332-4AF0-A0F6-DC74817C2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014" y="5984327"/>
              <a:ext cx="324067" cy="263305"/>
            </a:xfrm>
            <a:prstGeom prst="rect">
              <a:avLst/>
            </a:prstGeom>
          </p:spPr>
        </p:pic>
      </p:grpSp>
      <p:pic>
        <p:nvPicPr>
          <p:cNvPr id="9" name="Picture 8" descr="A close up of a sign&#10;&#10;Description automatically generated">
            <a:extLst>
              <a:ext uri="{FF2B5EF4-FFF2-40B4-BE49-F238E27FC236}">
                <a16:creationId xmlns:a16="http://schemas.microsoft.com/office/drawing/2014/main" id="{B324602F-D4B7-4016-8496-8C3F08938E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708" y="3821342"/>
            <a:ext cx="1987593" cy="801918"/>
          </a:xfrm>
          <a:prstGeom prst="rect">
            <a:avLst/>
          </a:prstGeom>
        </p:spPr>
      </p:pic>
      <p:sp>
        <p:nvSpPr>
          <p:cNvPr id="11" name="TextBox 10">
            <a:extLst>
              <a:ext uri="{FF2B5EF4-FFF2-40B4-BE49-F238E27FC236}">
                <a16:creationId xmlns:a16="http://schemas.microsoft.com/office/drawing/2014/main" id="{E298C212-7CEC-4B4F-9BC5-2845C649554E}"/>
              </a:ext>
            </a:extLst>
          </p:cNvPr>
          <p:cNvSpPr txBox="1"/>
          <p:nvPr/>
        </p:nvSpPr>
        <p:spPr>
          <a:xfrm>
            <a:off x="2166562" y="2236657"/>
            <a:ext cx="2404826" cy="646331"/>
          </a:xfrm>
          <a:prstGeom prst="rect">
            <a:avLst/>
          </a:prstGeom>
          <a:noFill/>
        </p:spPr>
        <p:txBody>
          <a:bodyPr wrap="square">
            <a:spAutoFit/>
          </a:bodyPr>
          <a:lstStyle/>
          <a:p>
            <a:r>
              <a:rPr lang="en-AU">
                <a:solidFill>
                  <a:schemeClr val="bg1"/>
                </a:solidFill>
              </a:rPr>
              <a:t>Organisational Change Consultant</a:t>
            </a:r>
          </a:p>
        </p:txBody>
      </p:sp>
      <p:sp>
        <p:nvSpPr>
          <p:cNvPr id="12" name="TextBox 11">
            <a:extLst>
              <a:ext uri="{FF2B5EF4-FFF2-40B4-BE49-F238E27FC236}">
                <a16:creationId xmlns:a16="http://schemas.microsoft.com/office/drawing/2014/main" id="{3839415A-95A3-4B74-BEF0-5F1BF84AC84A}"/>
              </a:ext>
            </a:extLst>
          </p:cNvPr>
          <p:cNvSpPr txBox="1"/>
          <p:nvPr/>
        </p:nvSpPr>
        <p:spPr>
          <a:xfrm>
            <a:off x="2233708" y="2504732"/>
            <a:ext cx="1828129" cy="369332"/>
          </a:xfrm>
          <a:prstGeom prst="rect">
            <a:avLst/>
          </a:prstGeom>
          <a:noFill/>
        </p:spPr>
        <p:txBody>
          <a:bodyPr wrap="none" rtlCol="0">
            <a:spAutoFit/>
          </a:bodyPr>
          <a:lstStyle/>
          <a:p>
            <a:r>
              <a:rPr lang="en-AU" dirty="0"/>
              <a:t>meganstrant.com</a:t>
            </a:r>
          </a:p>
        </p:txBody>
      </p:sp>
      <p:pic>
        <p:nvPicPr>
          <p:cNvPr id="13" name="Picture 12">
            <a:extLst>
              <a:ext uri="{FF2B5EF4-FFF2-40B4-BE49-F238E27FC236}">
                <a16:creationId xmlns:a16="http://schemas.microsoft.com/office/drawing/2014/main" id="{C7282F17-B2D0-4E3D-837C-9D4C48D95462}"/>
              </a:ext>
            </a:extLst>
          </p:cNvPr>
          <p:cNvPicPr>
            <a:picLocks noChangeAspect="1"/>
          </p:cNvPicPr>
          <p:nvPr/>
        </p:nvPicPr>
        <p:blipFill>
          <a:blip r:embed="rId5"/>
          <a:stretch>
            <a:fillRect/>
          </a:stretch>
        </p:blipFill>
        <p:spPr>
          <a:xfrm>
            <a:off x="6252712" y="2882988"/>
            <a:ext cx="3039805" cy="1261520"/>
          </a:xfrm>
          <a:prstGeom prst="rect">
            <a:avLst/>
          </a:prstGeom>
        </p:spPr>
      </p:pic>
      <p:sp>
        <p:nvSpPr>
          <p:cNvPr id="14" name="Title 1">
            <a:extLst>
              <a:ext uri="{FF2B5EF4-FFF2-40B4-BE49-F238E27FC236}">
                <a16:creationId xmlns:a16="http://schemas.microsoft.com/office/drawing/2014/main" id="{F6FB9552-7065-4A7E-A861-900F13CB4CA5}"/>
              </a:ext>
            </a:extLst>
          </p:cNvPr>
          <p:cNvSpPr>
            <a:spLocks noGrp="1"/>
          </p:cNvSpPr>
          <p:nvPr>
            <p:ph type="title"/>
          </p:nvPr>
        </p:nvSpPr>
        <p:spPr>
          <a:xfrm>
            <a:off x="971366" y="613366"/>
            <a:ext cx="9829800" cy="1089529"/>
          </a:xfrm>
        </p:spPr>
        <p:txBody>
          <a:bodyPr>
            <a:normAutofit/>
          </a:bodyPr>
          <a:lstStyle/>
          <a:p>
            <a:r>
              <a:rPr lang="en-AU" sz="3600" b="1" dirty="0"/>
              <a:t>Thank you!</a:t>
            </a:r>
          </a:p>
        </p:txBody>
      </p:sp>
    </p:spTree>
    <p:extLst>
      <p:ext uri="{BB962C8B-B14F-4D97-AF65-F5344CB8AC3E}">
        <p14:creationId xmlns:p14="http://schemas.microsoft.com/office/powerpoint/2010/main" val="332249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8" name="Group 5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5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6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6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A180ADB4-81F4-4345-6C07-C6C7577AF16B}"/>
              </a:ext>
            </a:extLst>
          </p:cNvPr>
          <p:cNvSpPr>
            <a:spLocks noGrp="1"/>
          </p:cNvSpPr>
          <p:nvPr>
            <p:ph type="title"/>
          </p:nvPr>
        </p:nvSpPr>
        <p:spPr>
          <a:xfrm>
            <a:off x="535020" y="685800"/>
            <a:ext cx="2780271" cy="5105400"/>
          </a:xfrm>
        </p:spPr>
        <p:txBody>
          <a:bodyPr>
            <a:normAutofit/>
          </a:bodyPr>
          <a:lstStyle/>
          <a:p>
            <a:r>
              <a:rPr lang="en-AU" sz="4000" dirty="0">
                <a:solidFill>
                  <a:srgbClr val="FFFFFF"/>
                </a:solidFill>
              </a:rPr>
              <a:t>Session outline</a:t>
            </a:r>
          </a:p>
        </p:txBody>
      </p:sp>
      <p:graphicFrame>
        <p:nvGraphicFramePr>
          <p:cNvPr id="5" name="Content Placeholder 2">
            <a:extLst>
              <a:ext uri="{FF2B5EF4-FFF2-40B4-BE49-F238E27FC236}">
                <a16:creationId xmlns:a16="http://schemas.microsoft.com/office/drawing/2014/main" id="{37F8359A-5EC5-B041-AFC2-7BA24019C264}"/>
              </a:ext>
            </a:extLst>
          </p:cNvPr>
          <p:cNvGraphicFramePr>
            <a:graphicFrameLocks noGrp="1"/>
          </p:cNvGraphicFramePr>
          <p:nvPr>
            <p:ph idx="1"/>
            <p:extLst>
              <p:ext uri="{D42A27DB-BD31-4B8C-83A1-F6EECF244321}">
                <p14:modId xmlns:p14="http://schemas.microsoft.com/office/powerpoint/2010/main" val="165254965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770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F4B00D-1E45-9209-5DC3-F98C8EEBBBEE}"/>
              </a:ext>
            </a:extLst>
          </p:cNvPr>
          <p:cNvSpPr>
            <a:spLocks noGrp="1"/>
          </p:cNvSpPr>
          <p:nvPr>
            <p:ph type="title"/>
          </p:nvPr>
        </p:nvSpPr>
        <p:spPr>
          <a:xfrm>
            <a:off x="838200" y="1412488"/>
            <a:ext cx="2899189" cy="4363844"/>
          </a:xfrm>
        </p:spPr>
        <p:txBody>
          <a:bodyPr anchor="t">
            <a:normAutofit/>
          </a:bodyPr>
          <a:lstStyle/>
          <a:p>
            <a:r>
              <a:rPr lang="en-AU" sz="4000" dirty="0">
                <a:solidFill>
                  <a:srgbClr val="FFFFFF"/>
                </a:solidFill>
              </a:rPr>
              <a:t>Change Theory </a:t>
            </a:r>
            <a:br>
              <a:rPr lang="en-AU" sz="4000" dirty="0">
                <a:solidFill>
                  <a:srgbClr val="FFFFFF"/>
                </a:solidFill>
              </a:rPr>
            </a:br>
            <a:r>
              <a:rPr lang="en-AU" sz="4000" dirty="0">
                <a:solidFill>
                  <a:srgbClr val="FFFFFF"/>
                </a:solidFill>
              </a:rPr>
              <a:t>vs Models</a:t>
            </a:r>
          </a:p>
        </p:txBody>
      </p:sp>
      <p:sp>
        <p:nvSpPr>
          <p:cNvPr id="4" name="Content Placeholder 3">
            <a:extLst>
              <a:ext uri="{FF2B5EF4-FFF2-40B4-BE49-F238E27FC236}">
                <a16:creationId xmlns:a16="http://schemas.microsoft.com/office/drawing/2014/main" id="{333B9F66-D102-B8D2-5530-214945367662}"/>
              </a:ext>
            </a:extLst>
          </p:cNvPr>
          <p:cNvSpPr>
            <a:spLocks noGrp="1"/>
          </p:cNvSpPr>
          <p:nvPr>
            <p:ph sz="half" idx="1"/>
          </p:nvPr>
        </p:nvSpPr>
        <p:spPr>
          <a:xfrm>
            <a:off x="4380855" y="1412489"/>
            <a:ext cx="3427283" cy="4363844"/>
          </a:xfrm>
        </p:spPr>
        <p:txBody>
          <a:bodyPr>
            <a:normAutofit/>
          </a:bodyPr>
          <a:lstStyle/>
          <a:p>
            <a:pPr marL="0" indent="0">
              <a:buNone/>
            </a:pPr>
            <a:r>
              <a:rPr lang="en-AU" sz="2000" b="1" dirty="0"/>
              <a:t>Psychological theory</a:t>
            </a:r>
            <a:br>
              <a:rPr lang="en-AU" sz="2000" b="1" dirty="0"/>
            </a:br>
            <a:endParaRPr lang="en-AU" sz="2000" b="1" dirty="0"/>
          </a:p>
          <a:p>
            <a:r>
              <a:rPr lang="en-AU" sz="2000" dirty="0"/>
              <a:t>Bridges Transition Theory</a:t>
            </a:r>
          </a:p>
          <a:p>
            <a:r>
              <a:rPr lang="en-AU" sz="2000" dirty="0"/>
              <a:t>Kubler-Ross Change Curve</a:t>
            </a:r>
          </a:p>
          <a:p>
            <a:r>
              <a:rPr lang="en-AU" sz="2000" dirty="0"/>
              <a:t>Nudge Theory</a:t>
            </a:r>
          </a:p>
          <a:p>
            <a:pPr marL="0" indent="0">
              <a:buNone/>
            </a:pPr>
            <a:endParaRPr lang="en-AU" sz="2000" dirty="0"/>
          </a:p>
        </p:txBody>
      </p:sp>
      <p:cxnSp>
        <p:nvCxnSpPr>
          <p:cNvPr id="21" name="Straight Connector 2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D9D1CEB0-AF7E-8681-7AA6-D71A0C6DF6D6}"/>
              </a:ext>
            </a:extLst>
          </p:cNvPr>
          <p:cNvSpPr>
            <a:spLocks noGrp="1"/>
          </p:cNvSpPr>
          <p:nvPr>
            <p:ph sz="half" idx="2"/>
          </p:nvPr>
        </p:nvSpPr>
        <p:spPr>
          <a:xfrm>
            <a:off x="8451604" y="1412489"/>
            <a:ext cx="3197701" cy="4363844"/>
          </a:xfrm>
        </p:spPr>
        <p:txBody>
          <a:bodyPr>
            <a:normAutofit/>
          </a:bodyPr>
          <a:lstStyle/>
          <a:p>
            <a:pPr marL="0" indent="0">
              <a:buNone/>
            </a:pPr>
            <a:r>
              <a:rPr lang="en-AU" sz="2000" b="1" dirty="0"/>
              <a:t>Change Models</a:t>
            </a:r>
            <a:br>
              <a:rPr lang="en-AU" sz="2000" b="1" dirty="0"/>
            </a:br>
            <a:endParaRPr lang="en-AU" sz="2000" b="1" dirty="0"/>
          </a:p>
          <a:p>
            <a:r>
              <a:rPr lang="en-AU" sz="2000" dirty="0"/>
              <a:t>Lewin’s Change Model</a:t>
            </a:r>
          </a:p>
          <a:p>
            <a:r>
              <a:rPr lang="en-AU" sz="2000" dirty="0"/>
              <a:t>McKinsey’s 7-S Model</a:t>
            </a:r>
          </a:p>
          <a:p>
            <a:r>
              <a:rPr lang="en-AU" sz="2000" dirty="0"/>
              <a:t>ADKAR</a:t>
            </a:r>
          </a:p>
        </p:txBody>
      </p:sp>
    </p:spTree>
    <p:extLst>
      <p:ext uri="{BB962C8B-B14F-4D97-AF65-F5344CB8AC3E}">
        <p14:creationId xmlns:p14="http://schemas.microsoft.com/office/powerpoint/2010/main" val="360102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9CF6122-EC1D-C785-F0BD-F1BF76100E1A}"/>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defTabSz="914400"/>
            <a:r>
              <a:rPr lang="en-US" sz="5400">
                <a:solidFill>
                  <a:schemeClr val="bg1">
                    <a:lumMod val="95000"/>
                    <a:lumOff val="5000"/>
                  </a:schemeClr>
                </a:solidFill>
              </a:rPr>
              <a:t>Change Theory</a:t>
            </a:r>
          </a:p>
        </p:txBody>
      </p:sp>
    </p:spTree>
    <p:extLst>
      <p:ext uri="{BB962C8B-B14F-4D97-AF65-F5344CB8AC3E}">
        <p14:creationId xmlns:p14="http://schemas.microsoft.com/office/powerpoint/2010/main" val="39296309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8EDF1-D1EF-D4C6-3176-544E2E8D683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kern="1200">
                <a:solidFill>
                  <a:schemeClr val="bg1"/>
                </a:solidFill>
                <a:latin typeface="+mj-lt"/>
                <a:ea typeface="+mj-ea"/>
                <a:cs typeface="+mj-cs"/>
              </a:rPr>
              <a:t>Bridges Transition Theory</a:t>
            </a:r>
          </a:p>
        </p:txBody>
      </p:sp>
      <p:pic>
        <p:nvPicPr>
          <p:cNvPr id="7" name="Content Placeholder 6">
            <a:extLst>
              <a:ext uri="{FF2B5EF4-FFF2-40B4-BE49-F238E27FC236}">
                <a16:creationId xmlns:a16="http://schemas.microsoft.com/office/drawing/2014/main" id="{56C543D5-EE4C-4EFC-5053-2356A8BF044A}"/>
              </a:ext>
            </a:extLst>
          </p:cNvPr>
          <p:cNvPicPr>
            <a:picLocks noGrp="1" noChangeAspect="1"/>
          </p:cNvPicPr>
          <p:nvPr>
            <p:ph idx="1"/>
          </p:nvPr>
        </p:nvPicPr>
        <p:blipFill>
          <a:blip r:embed="rId3"/>
          <a:stretch>
            <a:fillRect/>
          </a:stretch>
        </p:blipFill>
        <p:spPr>
          <a:xfrm>
            <a:off x="1211638" y="2158903"/>
            <a:ext cx="9501667" cy="3016779"/>
          </a:xfrm>
          <a:prstGeom prst="rect">
            <a:avLst/>
          </a:prstGeom>
        </p:spPr>
      </p:pic>
    </p:spTree>
    <p:extLst>
      <p:ext uri="{BB962C8B-B14F-4D97-AF65-F5344CB8AC3E}">
        <p14:creationId xmlns:p14="http://schemas.microsoft.com/office/powerpoint/2010/main" val="263703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B11891-D3EB-7F56-1B47-22613D640D6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kern="1200">
                <a:solidFill>
                  <a:schemeClr val="bg1"/>
                </a:solidFill>
                <a:latin typeface="+mj-lt"/>
                <a:ea typeface="+mj-ea"/>
                <a:cs typeface="+mj-cs"/>
              </a:rPr>
              <a:t>Kubler-Ross Change Curve</a:t>
            </a:r>
          </a:p>
        </p:txBody>
      </p:sp>
      <p:pic>
        <p:nvPicPr>
          <p:cNvPr id="5" name="Content Placeholder 4">
            <a:extLst>
              <a:ext uri="{FF2B5EF4-FFF2-40B4-BE49-F238E27FC236}">
                <a16:creationId xmlns:a16="http://schemas.microsoft.com/office/drawing/2014/main" id="{FE9CF161-DEC4-54ED-1103-A7F18C47C9EF}"/>
              </a:ext>
            </a:extLst>
          </p:cNvPr>
          <p:cNvPicPr>
            <a:picLocks noGrp="1" noChangeAspect="1"/>
          </p:cNvPicPr>
          <p:nvPr>
            <p:ph idx="1"/>
          </p:nvPr>
        </p:nvPicPr>
        <p:blipFill>
          <a:blip r:embed="rId3"/>
          <a:stretch>
            <a:fillRect/>
          </a:stretch>
        </p:blipFill>
        <p:spPr>
          <a:xfrm>
            <a:off x="1766740" y="1675227"/>
            <a:ext cx="8658520" cy="4394199"/>
          </a:xfrm>
          <a:prstGeom prst="rect">
            <a:avLst/>
          </a:prstGeom>
        </p:spPr>
      </p:pic>
    </p:spTree>
    <p:extLst>
      <p:ext uri="{BB962C8B-B14F-4D97-AF65-F5344CB8AC3E}">
        <p14:creationId xmlns:p14="http://schemas.microsoft.com/office/powerpoint/2010/main" val="366867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179024-0C51-2A10-FEAD-76B50680618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kern="1200">
                <a:solidFill>
                  <a:schemeClr val="bg1"/>
                </a:solidFill>
                <a:latin typeface="+mj-lt"/>
                <a:ea typeface="+mj-ea"/>
                <a:cs typeface="+mj-cs"/>
              </a:rPr>
              <a:t>Satir Change Management Model</a:t>
            </a:r>
          </a:p>
        </p:txBody>
      </p:sp>
      <p:pic>
        <p:nvPicPr>
          <p:cNvPr id="5" name="Content Placeholder 4">
            <a:extLst>
              <a:ext uri="{FF2B5EF4-FFF2-40B4-BE49-F238E27FC236}">
                <a16:creationId xmlns:a16="http://schemas.microsoft.com/office/drawing/2014/main" id="{5554071F-C488-369B-9540-D8B75D47BD63}"/>
              </a:ext>
            </a:extLst>
          </p:cNvPr>
          <p:cNvPicPr>
            <a:picLocks noGrp="1" noChangeAspect="1"/>
          </p:cNvPicPr>
          <p:nvPr>
            <p:ph idx="1"/>
          </p:nvPr>
        </p:nvPicPr>
        <p:blipFill>
          <a:blip r:embed="rId3"/>
          <a:stretch>
            <a:fillRect/>
          </a:stretch>
        </p:blipFill>
        <p:spPr>
          <a:xfrm>
            <a:off x="2569906" y="1648594"/>
            <a:ext cx="6636238" cy="4827863"/>
          </a:xfrm>
          <a:prstGeom prst="rect">
            <a:avLst/>
          </a:prstGeom>
        </p:spPr>
      </p:pic>
    </p:spTree>
    <p:extLst>
      <p:ext uri="{BB962C8B-B14F-4D97-AF65-F5344CB8AC3E}">
        <p14:creationId xmlns:p14="http://schemas.microsoft.com/office/powerpoint/2010/main" val="242284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C95280144C6E4B9BFB42BBFEC6825D" ma:contentTypeVersion="11" ma:contentTypeDescription="Create a new document." ma:contentTypeScope="" ma:versionID="574b26df1551c614fdfd721411543ac1">
  <xsd:schema xmlns:xsd="http://www.w3.org/2001/XMLSchema" xmlns:xs="http://www.w3.org/2001/XMLSchema" xmlns:p="http://schemas.microsoft.com/office/2006/metadata/properties" xmlns:ns1="http://schemas.microsoft.com/sharepoint/v3" xmlns:ns2="925bb44b-b384-449b-b8d1-cf8b7d0668fd" xmlns:ns3="b1172e76-ad62-4bb5-97ae-0662d2e4207c" targetNamespace="http://schemas.microsoft.com/office/2006/metadata/properties" ma:root="true" ma:fieldsID="d2c6f8da75e5c1fe808b333bef26eeb2" ns1:_="" ns2:_="" ns3:_="">
    <xsd:import namespace="http://schemas.microsoft.com/sharepoint/v3"/>
    <xsd:import namespace="925bb44b-b384-449b-b8d1-cf8b7d0668fd"/>
    <xsd:import namespace="b1172e76-ad62-4bb5-97ae-0662d2e420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1:_ip_UnifiedCompliancePolicyProperties" minOccurs="0"/>
                <xsd:element ref="ns1:_ip_UnifiedCompliancePolicyUIAc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5bb44b-b384-449b-b8d1-cf8b7d0668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172e76-ad62-4bb5-97ae-0662d2e4207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FD0019-B33C-4387-9C17-E41CE479ACA1}">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E2F47A3F-F243-442B-AC0E-CE7B354F78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25bb44b-b384-449b-b8d1-cf8b7d0668fd"/>
    <ds:schemaRef ds:uri="b1172e76-ad62-4bb5-97ae-0662d2e420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22DF34-582D-4F84-AA17-F31E9A508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4426</TotalTime>
  <Words>5514</Words>
  <Application>Microsoft Office PowerPoint</Application>
  <PresentationFormat>Widescreen</PresentationFormat>
  <Paragraphs>447</Paragraphs>
  <Slides>37</Slides>
  <Notes>37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Black</vt:lpstr>
      <vt:lpstr>Calibri</vt:lpstr>
      <vt:lpstr>Calibri Light</vt:lpstr>
      <vt:lpstr>Georgia</vt:lpstr>
      <vt:lpstr>Office Theme</vt:lpstr>
      <vt:lpstr>PowerPoint Presentation</vt:lpstr>
      <vt:lpstr>PowerPoint Presentation</vt:lpstr>
      <vt:lpstr>Focus areas</vt:lpstr>
      <vt:lpstr>Session outline</vt:lpstr>
      <vt:lpstr>Change Theory  vs Models</vt:lpstr>
      <vt:lpstr>Change Theory</vt:lpstr>
      <vt:lpstr>Bridges Transition Theory</vt:lpstr>
      <vt:lpstr>Kubler-Ross Change Curve</vt:lpstr>
      <vt:lpstr>Satir Change Management Model</vt:lpstr>
      <vt:lpstr>Nudge Theory</vt:lpstr>
      <vt:lpstr>Change Management Models</vt:lpstr>
      <vt:lpstr>Lewin’s Change Model</vt:lpstr>
      <vt:lpstr>McKinsey’s 7-S Model</vt:lpstr>
      <vt:lpstr>ADKAR</vt:lpstr>
      <vt:lpstr>Additional considerations?</vt:lpstr>
      <vt:lpstr>PowerPoint Presentation</vt:lpstr>
      <vt:lpstr>Your role supporting the journey of others</vt:lpstr>
      <vt:lpstr>Change Agent vs Change Management</vt:lpstr>
      <vt:lpstr>Change Agents</vt:lpstr>
      <vt:lpstr>Qualities  of a successful Change Agent</vt:lpstr>
      <vt:lpstr>Boosting your business relationships</vt:lpstr>
      <vt:lpstr>Templates to boost your work</vt:lpstr>
      <vt:lpstr>Plan</vt:lpstr>
      <vt:lpstr>What is your overarching goal or strategy?</vt:lpstr>
      <vt:lpstr>High Level Plan on a Page</vt:lpstr>
      <vt:lpstr>Detailed Program Plan</vt:lpstr>
      <vt:lpstr>Assess</vt:lpstr>
      <vt:lpstr>Macro Impact Assessment</vt:lpstr>
      <vt:lpstr>Micro/ Detailed Impact Assessment</vt:lpstr>
      <vt:lpstr>PowerPoint Presentation</vt:lpstr>
      <vt:lpstr>Stakeholder Analysis  </vt:lpstr>
      <vt:lpstr>Teach</vt:lpstr>
      <vt:lpstr>What is the journey for your stakeholders?</vt:lpstr>
      <vt:lpstr>Learning Approach</vt:lpstr>
      <vt:lpstr>Technical project learning journey </vt:lpstr>
      <vt:lpstr>Closing thoughts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Strant</dc:creator>
  <cp:lastModifiedBy>Megan Strant</cp:lastModifiedBy>
  <cp:revision>6</cp:revision>
  <dcterms:created xsi:type="dcterms:W3CDTF">2019-01-16T02:18:46Z</dcterms:created>
  <dcterms:modified xsi:type="dcterms:W3CDTF">2022-05-12T11:46:45Z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0x01010025C95280144C6E4B9BFB42BBFEC6825D</vt:lpwstr>
  </property>
</Properties>
</file>